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EA2D-B181-4162-B398-71CE4FE8474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6166F-B7D6-4507-A059-ABA97EA2B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958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EA2D-B181-4162-B398-71CE4FE8474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6166F-B7D6-4507-A059-ABA97EA2B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3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EA2D-B181-4162-B398-71CE4FE8474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6166F-B7D6-4507-A059-ABA97EA2B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43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EA2D-B181-4162-B398-71CE4FE8474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6166F-B7D6-4507-A059-ABA97EA2B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94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EA2D-B181-4162-B398-71CE4FE8474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6166F-B7D6-4507-A059-ABA97EA2B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8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EA2D-B181-4162-B398-71CE4FE8474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6166F-B7D6-4507-A059-ABA97EA2B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1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EA2D-B181-4162-B398-71CE4FE8474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6166F-B7D6-4507-A059-ABA97EA2B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551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EA2D-B181-4162-B398-71CE4FE8474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6166F-B7D6-4507-A059-ABA97EA2B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37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EA2D-B181-4162-B398-71CE4FE8474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6166F-B7D6-4507-A059-ABA97EA2B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85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EA2D-B181-4162-B398-71CE4FE8474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6166F-B7D6-4507-A059-ABA97EA2B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8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EA2D-B181-4162-B398-71CE4FE8474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6166F-B7D6-4507-A059-ABA97EA2B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43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CEA2D-B181-4162-B398-71CE4FE8474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6166F-B7D6-4507-A059-ABA97EA2B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425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304801"/>
            <a:ext cx="6096000" cy="762000"/>
          </a:xfrm>
        </p:spPr>
        <p:txBody>
          <a:bodyPr>
            <a:normAutofit/>
          </a:bodyPr>
          <a:lstStyle/>
          <a:p>
            <a:r>
              <a:rPr lang="fa-IR" sz="2800" b="1" dirty="0" smtClean="0">
                <a:cs typeface="B Nazanin" pitchFamily="2" charset="-78"/>
              </a:rPr>
              <a:t>جلسه دفاع پروژه کارشناسی/ارشد/دکتری</a:t>
            </a:r>
            <a:endParaRPr lang="en-US" sz="2800" b="1" dirty="0"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219200"/>
            <a:ext cx="6400800" cy="838200"/>
          </a:xfrm>
        </p:spPr>
        <p:txBody>
          <a:bodyPr/>
          <a:lstStyle/>
          <a:p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عنوان پروژه:----------------</a:t>
            </a:r>
          </a:p>
          <a:p>
            <a:endParaRPr lang="fa-IR" dirty="0">
              <a:solidFill>
                <a:schemeClr val="tx1"/>
              </a:solidFill>
              <a:cs typeface="B Nazanin" pitchFamily="2" charset="-78"/>
            </a:endParaRPr>
          </a:p>
          <a:p>
            <a:endParaRPr lang="en-US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76400" y="3602184"/>
            <a:ext cx="5839691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800" dirty="0" smtClean="0">
                <a:cs typeface="B Nazanin" pitchFamily="2" charset="-78"/>
              </a:rPr>
              <a:t>دانشجو:------------------------</a:t>
            </a:r>
          </a:p>
          <a:p>
            <a:endParaRPr lang="en-US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11927" y="4953000"/>
            <a:ext cx="6096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800" dirty="0" smtClean="0">
                <a:cs typeface="B Nazanin" pitchFamily="2" charset="-78"/>
              </a:rPr>
              <a:t>زمان:--(تاریخ و ساعت)-----</a:t>
            </a:r>
            <a:endParaRPr lang="en-US" sz="2800" dirty="0">
              <a:cs typeface="B Nazanin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77291" y="5867400"/>
            <a:ext cx="528550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800" dirty="0" smtClean="0">
                <a:cs typeface="B Nazanin" pitchFamily="2" charset="-78"/>
              </a:rPr>
              <a:t>مکان:--------------------------</a:t>
            </a:r>
            <a:endParaRPr lang="en-US" sz="2800" dirty="0">
              <a:cs typeface="B Nazanin" pitchFamily="2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794163" y="4191000"/>
            <a:ext cx="5451764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800" dirty="0" smtClean="0">
                <a:cs typeface="B Nazanin" pitchFamily="2" charset="-78"/>
              </a:rPr>
              <a:t>استاد راهنما:---------------------</a:t>
            </a:r>
            <a:endParaRPr lang="en-US" sz="2800" dirty="0">
              <a:cs typeface="B Nazanin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676400" y="1981200"/>
            <a:ext cx="6096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400" dirty="0" smtClean="0"/>
              <a:t>تصویر/گراف برای معرفی بیشتر موضوع پایان‌نامه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85044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26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جلسه دفاع پروژه کارشناسی/ارشد/دکتری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جلسه دفاع پروژه کارشناسی/ارشد/دکتری</dc:title>
  <dc:creator>SASA</dc:creator>
  <cp:lastModifiedBy>SASA</cp:lastModifiedBy>
  <cp:revision>3</cp:revision>
  <dcterms:created xsi:type="dcterms:W3CDTF">2024-03-06T07:06:24Z</dcterms:created>
  <dcterms:modified xsi:type="dcterms:W3CDTF">2024-03-06T07:34:59Z</dcterms:modified>
</cp:coreProperties>
</file>