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39"/>
  </p:notesMasterIdLst>
  <p:handoutMasterIdLst>
    <p:handoutMasterId r:id="rId40"/>
  </p:handoutMasterIdLst>
  <p:sldIdLst>
    <p:sldId id="265" r:id="rId5"/>
    <p:sldId id="365" r:id="rId6"/>
    <p:sldId id="366" r:id="rId7"/>
    <p:sldId id="310" r:id="rId8"/>
    <p:sldId id="348" r:id="rId9"/>
    <p:sldId id="349" r:id="rId10"/>
    <p:sldId id="350" r:id="rId11"/>
    <p:sldId id="351" r:id="rId12"/>
    <p:sldId id="352" r:id="rId13"/>
    <p:sldId id="353" r:id="rId14"/>
    <p:sldId id="354" r:id="rId15"/>
    <p:sldId id="312" r:id="rId16"/>
    <p:sldId id="355" r:id="rId17"/>
    <p:sldId id="367" r:id="rId18"/>
    <p:sldId id="368" r:id="rId19"/>
    <p:sldId id="369" r:id="rId20"/>
    <p:sldId id="370" r:id="rId21"/>
    <p:sldId id="359" r:id="rId22"/>
    <p:sldId id="360" r:id="rId23"/>
    <p:sldId id="361" r:id="rId24"/>
    <p:sldId id="362" r:id="rId25"/>
    <p:sldId id="324" r:id="rId26"/>
    <p:sldId id="374" r:id="rId27"/>
    <p:sldId id="375" r:id="rId28"/>
    <p:sldId id="376" r:id="rId29"/>
    <p:sldId id="377" r:id="rId30"/>
    <p:sldId id="342" r:id="rId31"/>
    <p:sldId id="341" r:id="rId32"/>
    <p:sldId id="340" r:id="rId33"/>
    <p:sldId id="339" r:id="rId34"/>
    <p:sldId id="338" r:id="rId35"/>
    <p:sldId id="344" r:id="rId36"/>
    <p:sldId id="373" r:id="rId37"/>
    <p:sldId id="378" r:id="rId38"/>
  </p:sldIdLst>
  <p:sldSz cx="12188825" cy="6858000"/>
  <p:notesSz cx="6858000" cy="9144000"/>
  <p:custDataLst>
    <p:tags r:id="rId41"/>
  </p:custDataLst>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36" autoAdjust="0"/>
    <p:restoredTop sz="94629" autoAdjust="0"/>
  </p:normalViewPr>
  <p:slideViewPr>
    <p:cSldViewPr showGuides="1">
      <p:cViewPr varScale="1">
        <p:scale>
          <a:sx n="73" d="100"/>
          <a:sy n="73" d="100"/>
        </p:scale>
        <p:origin x="750" y="72"/>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90" d="100"/>
          <a:sy n="90" d="100"/>
        </p:scale>
        <p:origin x="377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BF1FF4-33AF-495E-98C5-CA006A0948F2}" type="doc">
      <dgm:prSet loTypeId="urn:microsoft.com/office/officeart/2009/3/layout/HorizontalOrganizationChart" loCatId="hierarchy" qsTypeId="urn:microsoft.com/office/officeart/2005/8/quickstyle/simple1" qsCatId="simple" csTypeId="urn:microsoft.com/office/officeart/2005/8/colors/colorful4" csCatId="colorful" phldr="1"/>
      <dgm:spPr/>
      <dgm:t>
        <a:bodyPr/>
        <a:lstStyle/>
        <a:p>
          <a:endParaRPr lang="en-US"/>
        </a:p>
      </dgm:t>
    </dgm:pt>
    <dgm:pt modelId="{774486CE-6377-4389-B355-83D0115294C4}">
      <dgm:prSet phldrT="[Text]" custT="1"/>
      <dgm:spPr>
        <a:solidFill>
          <a:schemeClr val="bg2"/>
        </a:solidFill>
        <a:ln>
          <a:solidFill>
            <a:schemeClr val="tx1"/>
          </a:solidFill>
        </a:ln>
      </dgm:spPr>
      <dgm:t>
        <a:bodyPr/>
        <a:lstStyle/>
        <a:p>
          <a:r>
            <a:rPr lang="en-US" sz="2300" i="1" dirty="0" smtClean="0">
              <a:solidFill>
                <a:schemeClr val="tx1"/>
              </a:solidFill>
              <a:latin typeface="Times New Roman" panose="02020603050405020304" pitchFamily="18" charset="0"/>
              <a:cs typeface="Times New Roman" panose="02020603050405020304" pitchFamily="18" charset="0"/>
            </a:rPr>
            <a:t>M. Sc.</a:t>
          </a:r>
          <a:endParaRPr lang="en-US" sz="2300" i="1" dirty="0">
            <a:solidFill>
              <a:schemeClr val="tx1"/>
            </a:solidFill>
            <a:cs typeface="B Titr" panose="00000700000000000000" pitchFamily="2" charset="-78"/>
          </a:endParaRPr>
        </a:p>
      </dgm:t>
    </dgm:pt>
    <dgm:pt modelId="{D4CAF2D8-57F9-4FC0-A1EB-2AA59BC9C715}" type="parTrans" cxnId="{F5D72948-0CE0-4687-ABAE-E646CA7775C3}">
      <dgm:prSet/>
      <dgm:spPr/>
      <dgm:t>
        <a:bodyPr/>
        <a:lstStyle/>
        <a:p>
          <a:endParaRPr lang="en-US"/>
        </a:p>
      </dgm:t>
    </dgm:pt>
    <dgm:pt modelId="{2876B5A2-D2DC-4996-B7A2-01DCAC019C16}" type="sibTrans" cxnId="{F5D72948-0CE0-4687-ABAE-E646CA7775C3}">
      <dgm:prSet/>
      <dgm:spPr/>
      <dgm:t>
        <a:bodyPr/>
        <a:lstStyle/>
        <a:p>
          <a:endParaRPr lang="en-US"/>
        </a:p>
      </dgm:t>
    </dgm:pt>
    <dgm:pt modelId="{0F2EBCB0-8367-4133-9348-48EFEAC4EC54}">
      <dgm:prSet phldrT="[Text]" custT="1"/>
      <dgm:spPr>
        <a:solidFill>
          <a:srgbClr val="002060"/>
        </a:solidFill>
      </dgm:spPr>
      <dgm:t>
        <a:bodyPr/>
        <a:lstStyle/>
        <a:p>
          <a:r>
            <a:rPr lang="en-US" sz="2000" b="1" i="1" dirty="0" smtClean="0">
              <a:latin typeface="Times New Roman" panose="02020603050405020304" pitchFamily="18" charset="0"/>
              <a:cs typeface="Times New Roman" panose="02020603050405020304" pitchFamily="18" charset="0"/>
            </a:rPr>
            <a:t>Aerodynamics</a:t>
          </a:r>
          <a:endParaRPr lang="en-US" sz="2000" b="1" i="1" dirty="0">
            <a:latin typeface="Times New Roman" panose="02020603050405020304" pitchFamily="18" charset="0"/>
            <a:cs typeface="Times New Roman" panose="02020603050405020304" pitchFamily="18" charset="0"/>
          </a:endParaRPr>
        </a:p>
      </dgm:t>
    </dgm:pt>
    <dgm:pt modelId="{ACC61213-93A1-4EDB-AFE9-59787DE72F0A}" type="parTrans" cxnId="{B30C83B2-CADE-4F98-92B8-E43C880A463F}">
      <dgm:prSet/>
      <dgm:spPr/>
      <dgm:t>
        <a:bodyPr/>
        <a:lstStyle/>
        <a:p>
          <a:endParaRPr lang="en-US"/>
        </a:p>
      </dgm:t>
    </dgm:pt>
    <dgm:pt modelId="{3B543EE0-F0DB-412D-8BEA-5EBBA56AFD2F}" type="sibTrans" cxnId="{B30C83B2-CADE-4F98-92B8-E43C880A463F}">
      <dgm:prSet/>
      <dgm:spPr/>
      <dgm:t>
        <a:bodyPr/>
        <a:lstStyle/>
        <a:p>
          <a:endParaRPr lang="en-US"/>
        </a:p>
      </dgm:t>
    </dgm:pt>
    <dgm:pt modelId="{69D9F2AE-A41A-4382-9840-9FC4FEB91D45}">
      <dgm:prSet phldrT="[Text]" custT="1"/>
      <dgm:spPr>
        <a:solidFill>
          <a:srgbClr val="002060"/>
        </a:solidFill>
      </dgm:spPr>
      <dgm:t>
        <a:bodyPr/>
        <a:lstStyle/>
        <a:p>
          <a:endParaRPr lang="en-US" sz="2400" b="1" dirty="0" smtClean="0">
            <a:cs typeface="B Nazanin" panose="00000400000000000000" pitchFamily="2" charset="-78"/>
          </a:endParaRPr>
        </a:p>
        <a:p>
          <a:r>
            <a:rPr lang="en-US" sz="2000" b="1" i="1" dirty="0" smtClean="0">
              <a:latin typeface="Times New Roman" panose="02020603050405020304" pitchFamily="18" charset="0"/>
              <a:cs typeface="Times New Roman" panose="02020603050405020304" pitchFamily="18" charset="0"/>
            </a:rPr>
            <a:t>Propulsion</a:t>
          </a:r>
        </a:p>
        <a:p>
          <a:endParaRPr lang="en-US" sz="2400" b="1" dirty="0">
            <a:cs typeface="B Nazanin" panose="00000400000000000000" pitchFamily="2" charset="-78"/>
          </a:endParaRPr>
        </a:p>
      </dgm:t>
    </dgm:pt>
    <dgm:pt modelId="{1D60B28F-77E2-4F1E-B17D-D401D1260D02}" type="parTrans" cxnId="{77345E57-5A07-4F23-B30D-EB1F8395C338}">
      <dgm:prSet/>
      <dgm:spPr/>
      <dgm:t>
        <a:bodyPr/>
        <a:lstStyle/>
        <a:p>
          <a:endParaRPr lang="en-US"/>
        </a:p>
      </dgm:t>
    </dgm:pt>
    <dgm:pt modelId="{13C479E2-8E18-4837-8A03-867BB57D31F0}" type="sibTrans" cxnId="{77345E57-5A07-4F23-B30D-EB1F8395C338}">
      <dgm:prSet/>
      <dgm:spPr/>
      <dgm:t>
        <a:bodyPr/>
        <a:lstStyle/>
        <a:p>
          <a:endParaRPr lang="en-US"/>
        </a:p>
      </dgm:t>
    </dgm:pt>
    <dgm:pt modelId="{26952E87-3204-435C-8687-ABF8A16FD930}">
      <dgm:prSet phldrT="[Text]" custT="1"/>
      <dgm:spPr>
        <a:solidFill>
          <a:srgbClr val="002060"/>
        </a:solidFill>
      </dgm:spPr>
      <dgm:t>
        <a:bodyPr/>
        <a:lstStyle/>
        <a:p>
          <a:r>
            <a:rPr lang="en-US" sz="2000" b="1" i="1" dirty="0" smtClean="0">
              <a:latin typeface="Times New Roman" panose="02020603050405020304" pitchFamily="18" charset="0"/>
              <a:cs typeface="Times New Roman" panose="02020603050405020304" pitchFamily="18" charset="0"/>
            </a:rPr>
            <a:t>Satellite Technology</a:t>
          </a:r>
          <a:endParaRPr lang="en-US" sz="2000" b="1" i="1" dirty="0">
            <a:latin typeface="Times New Roman" panose="02020603050405020304" pitchFamily="18" charset="0"/>
            <a:cs typeface="Times New Roman" panose="02020603050405020304" pitchFamily="18" charset="0"/>
          </a:endParaRPr>
        </a:p>
      </dgm:t>
    </dgm:pt>
    <dgm:pt modelId="{B9204091-42AC-411A-B5E9-85F87582E292}" type="parTrans" cxnId="{D40A716D-7A63-43DA-BCBF-0B3A53518B9D}">
      <dgm:prSet/>
      <dgm:spPr/>
      <dgm:t>
        <a:bodyPr/>
        <a:lstStyle/>
        <a:p>
          <a:endParaRPr lang="en-US"/>
        </a:p>
      </dgm:t>
    </dgm:pt>
    <dgm:pt modelId="{03477ACA-DC6F-4179-B623-D5E829DA0917}" type="sibTrans" cxnId="{D40A716D-7A63-43DA-BCBF-0B3A53518B9D}">
      <dgm:prSet/>
      <dgm:spPr/>
      <dgm:t>
        <a:bodyPr/>
        <a:lstStyle/>
        <a:p>
          <a:endParaRPr lang="en-US"/>
        </a:p>
      </dgm:t>
    </dgm:pt>
    <dgm:pt modelId="{968649D3-B9B3-468C-A62D-4D11EE1406BB}">
      <dgm:prSet custT="1"/>
      <dgm:spPr>
        <a:solidFill>
          <a:srgbClr val="002060"/>
        </a:solidFill>
      </dgm:spPr>
      <dgm:t>
        <a:bodyPr/>
        <a:lstStyle/>
        <a:p>
          <a:r>
            <a:rPr lang="en-US" sz="2000" b="1" i="1" dirty="0" smtClean="0">
              <a:latin typeface="Times New Roman" panose="02020603050405020304" pitchFamily="18" charset="0"/>
              <a:cs typeface="Times New Roman" panose="02020603050405020304" pitchFamily="18" charset="0"/>
            </a:rPr>
            <a:t>Flight Dynamics &amp; Control</a:t>
          </a:r>
          <a:endParaRPr lang="en-US" sz="2000" b="1" i="1" dirty="0">
            <a:latin typeface="Times New Roman" panose="02020603050405020304" pitchFamily="18" charset="0"/>
            <a:cs typeface="Times New Roman" panose="02020603050405020304" pitchFamily="18" charset="0"/>
          </a:endParaRPr>
        </a:p>
      </dgm:t>
    </dgm:pt>
    <dgm:pt modelId="{3DCBABFB-921C-4EE5-9059-1B9F05D2CC6A}" type="parTrans" cxnId="{75824F8F-713E-4216-8E0F-04930281353F}">
      <dgm:prSet/>
      <dgm:spPr/>
      <dgm:t>
        <a:bodyPr/>
        <a:lstStyle/>
        <a:p>
          <a:endParaRPr lang="en-US"/>
        </a:p>
      </dgm:t>
    </dgm:pt>
    <dgm:pt modelId="{AB95A844-D22B-42B6-8D32-6599398A2F6A}" type="sibTrans" cxnId="{75824F8F-713E-4216-8E0F-04930281353F}">
      <dgm:prSet/>
      <dgm:spPr/>
      <dgm:t>
        <a:bodyPr/>
        <a:lstStyle/>
        <a:p>
          <a:endParaRPr lang="en-US"/>
        </a:p>
      </dgm:t>
    </dgm:pt>
    <dgm:pt modelId="{C995209E-88C8-4EA5-8DD2-1696B5BB8DBA}">
      <dgm:prSet custT="1"/>
      <dgm:spPr>
        <a:solidFill>
          <a:srgbClr val="002060"/>
        </a:solidFill>
      </dgm:spPr>
      <dgm:t>
        <a:bodyPr/>
        <a:lstStyle/>
        <a:p>
          <a:r>
            <a:rPr lang="en-US" sz="2000" b="1" i="1" dirty="0" smtClean="0">
              <a:latin typeface="Times New Roman" panose="02020603050405020304" pitchFamily="18" charset="0"/>
              <a:cs typeface="Times New Roman" panose="02020603050405020304" pitchFamily="18" charset="0"/>
            </a:rPr>
            <a:t>Space Engineering</a:t>
          </a:r>
          <a:endParaRPr lang="en-US" sz="2000" b="1" i="1" dirty="0">
            <a:latin typeface="Times New Roman" panose="02020603050405020304" pitchFamily="18" charset="0"/>
            <a:cs typeface="Times New Roman" panose="02020603050405020304" pitchFamily="18" charset="0"/>
          </a:endParaRPr>
        </a:p>
      </dgm:t>
    </dgm:pt>
    <dgm:pt modelId="{E960DA50-86CB-4D92-9424-CDD46E0FF6A9}" type="parTrans" cxnId="{93A630A3-0855-4F0B-87E7-BE38F7CFD0AF}">
      <dgm:prSet/>
      <dgm:spPr/>
      <dgm:t>
        <a:bodyPr/>
        <a:lstStyle/>
        <a:p>
          <a:endParaRPr lang="en-US"/>
        </a:p>
      </dgm:t>
    </dgm:pt>
    <dgm:pt modelId="{76D508CE-A20B-457D-B2CE-6A07938B7845}" type="sibTrans" cxnId="{93A630A3-0855-4F0B-87E7-BE38F7CFD0AF}">
      <dgm:prSet/>
      <dgm:spPr/>
      <dgm:t>
        <a:bodyPr/>
        <a:lstStyle/>
        <a:p>
          <a:endParaRPr lang="en-US"/>
        </a:p>
      </dgm:t>
    </dgm:pt>
    <dgm:pt modelId="{3ADE9D1C-AAE2-4EE1-953B-482E91E601AB}">
      <dgm:prSet custT="1"/>
      <dgm:spPr>
        <a:solidFill>
          <a:srgbClr val="002060"/>
        </a:solidFill>
      </dgm:spPr>
      <dgm:t>
        <a:bodyPr/>
        <a:lstStyle/>
        <a:p>
          <a:r>
            <a:rPr lang="en-US" sz="2000" b="1" i="1" dirty="0" smtClean="0">
              <a:latin typeface="Times New Roman" panose="02020603050405020304" pitchFamily="18" charset="0"/>
              <a:cs typeface="Times New Roman" panose="02020603050405020304" pitchFamily="18" charset="0"/>
            </a:rPr>
            <a:t>Aerospace structures</a:t>
          </a:r>
          <a:endParaRPr lang="en-US" sz="2000" b="1" i="1" dirty="0">
            <a:latin typeface="Times New Roman" panose="02020603050405020304" pitchFamily="18" charset="0"/>
            <a:cs typeface="Times New Roman" panose="02020603050405020304" pitchFamily="18" charset="0"/>
          </a:endParaRPr>
        </a:p>
      </dgm:t>
    </dgm:pt>
    <dgm:pt modelId="{166C37F3-146D-4A55-8623-E42B54B2755A}" type="parTrans" cxnId="{055343B3-A64D-448A-8D96-2AB393051F05}">
      <dgm:prSet/>
      <dgm:spPr/>
      <dgm:t>
        <a:bodyPr/>
        <a:lstStyle/>
        <a:p>
          <a:endParaRPr lang="en-US"/>
        </a:p>
      </dgm:t>
    </dgm:pt>
    <dgm:pt modelId="{B49A298B-AD7B-4970-8B1F-00DCF3F19401}" type="sibTrans" cxnId="{055343B3-A64D-448A-8D96-2AB393051F05}">
      <dgm:prSet/>
      <dgm:spPr/>
      <dgm:t>
        <a:bodyPr/>
        <a:lstStyle/>
        <a:p>
          <a:endParaRPr lang="en-US"/>
        </a:p>
      </dgm:t>
    </dgm:pt>
    <dgm:pt modelId="{2B91DB7A-9125-4E02-AEC0-A7739899CBF3}" type="pres">
      <dgm:prSet presAssocID="{86BF1FF4-33AF-495E-98C5-CA006A0948F2}" presName="hierChild1" presStyleCnt="0">
        <dgm:presLayoutVars>
          <dgm:orgChart val="1"/>
          <dgm:chPref val="1"/>
          <dgm:dir/>
          <dgm:animOne val="branch"/>
          <dgm:animLvl val="lvl"/>
          <dgm:resizeHandles/>
        </dgm:presLayoutVars>
      </dgm:prSet>
      <dgm:spPr/>
      <dgm:t>
        <a:bodyPr/>
        <a:lstStyle/>
        <a:p>
          <a:endParaRPr lang="en-US"/>
        </a:p>
      </dgm:t>
    </dgm:pt>
    <dgm:pt modelId="{25194447-43C7-4B9A-AA0E-6FB5156A1625}" type="pres">
      <dgm:prSet presAssocID="{774486CE-6377-4389-B355-83D0115294C4}" presName="hierRoot1" presStyleCnt="0">
        <dgm:presLayoutVars>
          <dgm:hierBranch val="init"/>
        </dgm:presLayoutVars>
      </dgm:prSet>
      <dgm:spPr/>
    </dgm:pt>
    <dgm:pt modelId="{CF55FB27-28B9-421C-A8F8-28EF5F2C2A21}" type="pres">
      <dgm:prSet presAssocID="{774486CE-6377-4389-B355-83D0115294C4}" presName="rootComposite1" presStyleCnt="0"/>
      <dgm:spPr/>
    </dgm:pt>
    <dgm:pt modelId="{9EAE9954-BD8F-442F-8866-7F73143BC3B4}" type="pres">
      <dgm:prSet presAssocID="{774486CE-6377-4389-B355-83D0115294C4}" presName="rootText1" presStyleLbl="node0" presStyleIdx="0" presStyleCnt="1" custScaleX="67995" custScaleY="99178" custLinFactY="100000" custLinFactNeighborX="3498" custLinFactNeighborY="183068">
        <dgm:presLayoutVars>
          <dgm:chPref val="3"/>
        </dgm:presLayoutVars>
      </dgm:prSet>
      <dgm:spPr/>
      <dgm:t>
        <a:bodyPr/>
        <a:lstStyle/>
        <a:p>
          <a:endParaRPr lang="en-US"/>
        </a:p>
      </dgm:t>
    </dgm:pt>
    <dgm:pt modelId="{E5B58D26-2C3B-4D2A-8804-4928B5F2369E}" type="pres">
      <dgm:prSet presAssocID="{774486CE-6377-4389-B355-83D0115294C4}" presName="rootConnector1" presStyleLbl="node1" presStyleIdx="0" presStyleCnt="0"/>
      <dgm:spPr/>
      <dgm:t>
        <a:bodyPr/>
        <a:lstStyle/>
        <a:p>
          <a:endParaRPr lang="en-US"/>
        </a:p>
      </dgm:t>
    </dgm:pt>
    <dgm:pt modelId="{BE01BB8B-9680-4490-AD65-AD207F50816C}" type="pres">
      <dgm:prSet presAssocID="{774486CE-6377-4389-B355-83D0115294C4}" presName="hierChild2" presStyleCnt="0"/>
      <dgm:spPr/>
    </dgm:pt>
    <dgm:pt modelId="{E9DA25B3-CCE6-43D1-94AC-73F081FB4E30}" type="pres">
      <dgm:prSet presAssocID="{ACC61213-93A1-4EDB-AFE9-59787DE72F0A}" presName="Name64" presStyleLbl="parChTrans1D2" presStyleIdx="0" presStyleCnt="6"/>
      <dgm:spPr/>
      <dgm:t>
        <a:bodyPr/>
        <a:lstStyle/>
        <a:p>
          <a:endParaRPr lang="en-US"/>
        </a:p>
      </dgm:t>
    </dgm:pt>
    <dgm:pt modelId="{372D87D2-0F6C-4AF1-A39B-BFEBF2AEDA5A}" type="pres">
      <dgm:prSet presAssocID="{0F2EBCB0-8367-4133-9348-48EFEAC4EC54}" presName="hierRoot2" presStyleCnt="0">
        <dgm:presLayoutVars>
          <dgm:hierBranch val="init"/>
        </dgm:presLayoutVars>
      </dgm:prSet>
      <dgm:spPr/>
    </dgm:pt>
    <dgm:pt modelId="{0DE2001A-6AA6-4E98-891A-29594A319DAD}" type="pres">
      <dgm:prSet presAssocID="{0F2EBCB0-8367-4133-9348-48EFEAC4EC54}" presName="rootComposite" presStyleCnt="0"/>
      <dgm:spPr/>
    </dgm:pt>
    <dgm:pt modelId="{B7EC0BE1-8A26-438D-9D43-519E8869A118}" type="pres">
      <dgm:prSet presAssocID="{0F2EBCB0-8367-4133-9348-48EFEAC4EC54}" presName="rootText" presStyleLbl="node2" presStyleIdx="0" presStyleCnt="6" custScaleX="124948">
        <dgm:presLayoutVars>
          <dgm:chPref val="3"/>
        </dgm:presLayoutVars>
      </dgm:prSet>
      <dgm:spPr/>
      <dgm:t>
        <a:bodyPr/>
        <a:lstStyle/>
        <a:p>
          <a:endParaRPr lang="en-US"/>
        </a:p>
      </dgm:t>
    </dgm:pt>
    <dgm:pt modelId="{E5C2673E-8B9C-4F38-B5B6-7CC643082A68}" type="pres">
      <dgm:prSet presAssocID="{0F2EBCB0-8367-4133-9348-48EFEAC4EC54}" presName="rootConnector" presStyleLbl="node2" presStyleIdx="0" presStyleCnt="6"/>
      <dgm:spPr/>
      <dgm:t>
        <a:bodyPr/>
        <a:lstStyle/>
        <a:p>
          <a:endParaRPr lang="en-US"/>
        </a:p>
      </dgm:t>
    </dgm:pt>
    <dgm:pt modelId="{C563A85A-5A05-4C01-972E-7ABB36583F20}" type="pres">
      <dgm:prSet presAssocID="{0F2EBCB0-8367-4133-9348-48EFEAC4EC54}" presName="hierChild4" presStyleCnt="0"/>
      <dgm:spPr/>
    </dgm:pt>
    <dgm:pt modelId="{0F2140F8-D12E-4BF1-A106-BB0FFC9C4E6B}" type="pres">
      <dgm:prSet presAssocID="{0F2EBCB0-8367-4133-9348-48EFEAC4EC54}" presName="hierChild5" presStyleCnt="0"/>
      <dgm:spPr/>
    </dgm:pt>
    <dgm:pt modelId="{AA3D4DBB-0400-4484-993D-1B76F1D90D95}" type="pres">
      <dgm:prSet presAssocID="{1D60B28F-77E2-4F1E-B17D-D401D1260D02}" presName="Name64" presStyleLbl="parChTrans1D2" presStyleIdx="1" presStyleCnt="6"/>
      <dgm:spPr/>
      <dgm:t>
        <a:bodyPr/>
        <a:lstStyle/>
        <a:p>
          <a:endParaRPr lang="en-US"/>
        </a:p>
      </dgm:t>
    </dgm:pt>
    <dgm:pt modelId="{2A88D3E8-F665-4928-BA58-38F07032F277}" type="pres">
      <dgm:prSet presAssocID="{69D9F2AE-A41A-4382-9840-9FC4FEB91D45}" presName="hierRoot2" presStyleCnt="0">
        <dgm:presLayoutVars>
          <dgm:hierBranch val="init"/>
        </dgm:presLayoutVars>
      </dgm:prSet>
      <dgm:spPr/>
    </dgm:pt>
    <dgm:pt modelId="{98CC3922-3652-4C23-B111-AB80D6C35004}" type="pres">
      <dgm:prSet presAssocID="{69D9F2AE-A41A-4382-9840-9FC4FEB91D45}" presName="rootComposite" presStyleCnt="0"/>
      <dgm:spPr/>
    </dgm:pt>
    <dgm:pt modelId="{88A2B37B-986C-45AC-B614-78B1F0BF2740}" type="pres">
      <dgm:prSet presAssocID="{69D9F2AE-A41A-4382-9840-9FC4FEB91D45}" presName="rootText" presStyleLbl="node2" presStyleIdx="1" presStyleCnt="6" custScaleX="129051">
        <dgm:presLayoutVars>
          <dgm:chPref val="3"/>
        </dgm:presLayoutVars>
      </dgm:prSet>
      <dgm:spPr/>
      <dgm:t>
        <a:bodyPr/>
        <a:lstStyle/>
        <a:p>
          <a:endParaRPr lang="en-US"/>
        </a:p>
      </dgm:t>
    </dgm:pt>
    <dgm:pt modelId="{D7E27B32-4283-48EB-B24F-BDD181661A3A}" type="pres">
      <dgm:prSet presAssocID="{69D9F2AE-A41A-4382-9840-9FC4FEB91D45}" presName="rootConnector" presStyleLbl="node2" presStyleIdx="1" presStyleCnt="6"/>
      <dgm:spPr/>
      <dgm:t>
        <a:bodyPr/>
        <a:lstStyle/>
        <a:p>
          <a:endParaRPr lang="en-US"/>
        </a:p>
      </dgm:t>
    </dgm:pt>
    <dgm:pt modelId="{99D6FDD0-46D2-4F27-BEE6-EF0621D62886}" type="pres">
      <dgm:prSet presAssocID="{69D9F2AE-A41A-4382-9840-9FC4FEB91D45}" presName="hierChild4" presStyleCnt="0"/>
      <dgm:spPr/>
    </dgm:pt>
    <dgm:pt modelId="{19BC5CE8-17E6-48C0-8CD0-CFEB35585757}" type="pres">
      <dgm:prSet presAssocID="{69D9F2AE-A41A-4382-9840-9FC4FEB91D45}" presName="hierChild5" presStyleCnt="0"/>
      <dgm:spPr/>
    </dgm:pt>
    <dgm:pt modelId="{CCD5BD9F-370F-4E27-A4B4-B2AA0DD7B2BB}" type="pres">
      <dgm:prSet presAssocID="{B9204091-42AC-411A-B5E9-85F87582E292}" presName="Name64" presStyleLbl="parChTrans1D2" presStyleIdx="2" presStyleCnt="6"/>
      <dgm:spPr/>
      <dgm:t>
        <a:bodyPr/>
        <a:lstStyle/>
        <a:p>
          <a:endParaRPr lang="en-US"/>
        </a:p>
      </dgm:t>
    </dgm:pt>
    <dgm:pt modelId="{3A0482C1-0067-4F7B-B302-D7BEADC33D25}" type="pres">
      <dgm:prSet presAssocID="{26952E87-3204-435C-8687-ABF8A16FD930}" presName="hierRoot2" presStyleCnt="0">
        <dgm:presLayoutVars>
          <dgm:hierBranch val="init"/>
        </dgm:presLayoutVars>
      </dgm:prSet>
      <dgm:spPr/>
    </dgm:pt>
    <dgm:pt modelId="{B04FF058-7E7F-47F0-B28D-8ACC3C397405}" type="pres">
      <dgm:prSet presAssocID="{26952E87-3204-435C-8687-ABF8A16FD930}" presName="rootComposite" presStyleCnt="0"/>
      <dgm:spPr/>
    </dgm:pt>
    <dgm:pt modelId="{AC93EAD4-34EE-400C-9C5B-62B215585786}" type="pres">
      <dgm:prSet presAssocID="{26952E87-3204-435C-8687-ABF8A16FD930}" presName="rootText" presStyleLbl="node2" presStyleIdx="2" presStyleCnt="6" custScaleX="127768">
        <dgm:presLayoutVars>
          <dgm:chPref val="3"/>
        </dgm:presLayoutVars>
      </dgm:prSet>
      <dgm:spPr/>
      <dgm:t>
        <a:bodyPr/>
        <a:lstStyle/>
        <a:p>
          <a:endParaRPr lang="en-US"/>
        </a:p>
      </dgm:t>
    </dgm:pt>
    <dgm:pt modelId="{100750D1-7C84-4DB8-B850-02286CCABF67}" type="pres">
      <dgm:prSet presAssocID="{26952E87-3204-435C-8687-ABF8A16FD930}" presName="rootConnector" presStyleLbl="node2" presStyleIdx="2" presStyleCnt="6"/>
      <dgm:spPr/>
      <dgm:t>
        <a:bodyPr/>
        <a:lstStyle/>
        <a:p>
          <a:endParaRPr lang="en-US"/>
        </a:p>
      </dgm:t>
    </dgm:pt>
    <dgm:pt modelId="{F8A1078F-CCC7-4C72-B566-0C4FBBDD2E2E}" type="pres">
      <dgm:prSet presAssocID="{26952E87-3204-435C-8687-ABF8A16FD930}" presName="hierChild4" presStyleCnt="0"/>
      <dgm:spPr/>
    </dgm:pt>
    <dgm:pt modelId="{6B4BDFFE-161B-484B-BDBA-337448ABB4C7}" type="pres">
      <dgm:prSet presAssocID="{26952E87-3204-435C-8687-ABF8A16FD930}" presName="hierChild5" presStyleCnt="0"/>
      <dgm:spPr/>
    </dgm:pt>
    <dgm:pt modelId="{FFCFF375-E2E4-4786-A59C-E21F515DB4FC}" type="pres">
      <dgm:prSet presAssocID="{3DCBABFB-921C-4EE5-9059-1B9F05D2CC6A}" presName="Name64" presStyleLbl="parChTrans1D2" presStyleIdx="3" presStyleCnt="6"/>
      <dgm:spPr/>
      <dgm:t>
        <a:bodyPr/>
        <a:lstStyle/>
        <a:p>
          <a:endParaRPr lang="en-US"/>
        </a:p>
      </dgm:t>
    </dgm:pt>
    <dgm:pt modelId="{EF0DC211-0D38-418A-ACC4-71B94AF59BEA}" type="pres">
      <dgm:prSet presAssocID="{968649D3-B9B3-468C-A62D-4D11EE1406BB}" presName="hierRoot2" presStyleCnt="0">
        <dgm:presLayoutVars>
          <dgm:hierBranch val="init"/>
        </dgm:presLayoutVars>
      </dgm:prSet>
      <dgm:spPr/>
    </dgm:pt>
    <dgm:pt modelId="{574F03C9-1834-413F-9884-5A9D7FA46C11}" type="pres">
      <dgm:prSet presAssocID="{968649D3-B9B3-468C-A62D-4D11EE1406BB}" presName="rootComposite" presStyleCnt="0"/>
      <dgm:spPr/>
    </dgm:pt>
    <dgm:pt modelId="{E6CEFD37-ACF2-4C37-A116-DBF001305149}" type="pres">
      <dgm:prSet presAssocID="{968649D3-B9B3-468C-A62D-4D11EE1406BB}" presName="rootText" presStyleLbl="node2" presStyleIdx="3" presStyleCnt="6" custScaleX="128270">
        <dgm:presLayoutVars>
          <dgm:chPref val="3"/>
        </dgm:presLayoutVars>
      </dgm:prSet>
      <dgm:spPr/>
      <dgm:t>
        <a:bodyPr/>
        <a:lstStyle/>
        <a:p>
          <a:endParaRPr lang="en-US"/>
        </a:p>
      </dgm:t>
    </dgm:pt>
    <dgm:pt modelId="{561120C6-3F02-4A08-8AFC-C22583F32FA4}" type="pres">
      <dgm:prSet presAssocID="{968649D3-B9B3-468C-A62D-4D11EE1406BB}" presName="rootConnector" presStyleLbl="node2" presStyleIdx="3" presStyleCnt="6"/>
      <dgm:spPr/>
      <dgm:t>
        <a:bodyPr/>
        <a:lstStyle/>
        <a:p>
          <a:endParaRPr lang="en-US"/>
        </a:p>
      </dgm:t>
    </dgm:pt>
    <dgm:pt modelId="{7705999D-C627-4C5C-B21C-8B02EDE8910B}" type="pres">
      <dgm:prSet presAssocID="{968649D3-B9B3-468C-A62D-4D11EE1406BB}" presName="hierChild4" presStyleCnt="0"/>
      <dgm:spPr/>
    </dgm:pt>
    <dgm:pt modelId="{6905DA29-709D-4216-8A19-4EF0955C9DB4}" type="pres">
      <dgm:prSet presAssocID="{968649D3-B9B3-468C-A62D-4D11EE1406BB}" presName="hierChild5" presStyleCnt="0"/>
      <dgm:spPr/>
    </dgm:pt>
    <dgm:pt modelId="{CCB20241-7FF9-4DD7-AF4E-716EA61168C1}" type="pres">
      <dgm:prSet presAssocID="{E960DA50-86CB-4D92-9424-CDD46E0FF6A9}" presName="Name64" presStyleLbl="parChTrans1D2" presStyleIdx="4" presStyleCnt="6"/>
      <dgm:spPr/>
      <dgm:t>
        <a:bodyPr/>
        <a:lstStyle/>
        <a:p>
          <a:endParaRPr lang="en-US"/>
        </a:p>
      </dgm:t>
    </dgm:pt>
    <dgm:pt modelId="{C0A5422F-538C-4CFC-9068-71D5DBDBD636}" type="pres">
      <dgm:prSet presAssocID="{C995209E-88C8-4EA5-8DD2-1696B5BB8DBA}" presName="hierRoot2" presStyleCnt="0">
        <dgm:presLayoutVars>
          <dgm:hierBranch val="init"/>
        </dgm:presLayoutVars>
      </dgm:prSet>
      <dgm:spPr/>
    </dgm:pt>
    <dgm:pt modelId="{9A10302D-3674-41B8-B633-26D89229B3A5}" type="pres">
      <dgm:prSet presAssocID="{C995209E-88C8-4EA5-8DD2-1696B5BB8DBA}" presName="rootComposite" presStyleCnt="0"/>
      <dgm:spPr/>
    </dgm:pt>
    <dgm:pt modelId="{403F0945-E369-4C95-8D1F-F6A532BC07BF}" type="pres">
      <dgm:prSet presAssocID="{C995209E-88C8-4EA5-8DD2-1696B5BB8DBA}" presName="rootText" presStyleLbl="node2" presStyleIdx="4" presStyleCnt="6" custScaleX="131197">
        <dgm:presLayoutVars>
          <dgm:chPref val="3"/>
        </dgm:presLayoutVars>
      </dgm:prSet>
      <dgm:spPr/>
      <dgm:t>
        <a:bodyPr/>
        <a:lstStyle/>
        <a:p>
          <a:endParaRPr lang="en-US"/>
        </a:p>
      </dgm:t>
    </dgm:pt>
    <dgm:pt modelId="{0C4F3638-F277-4A2E-8557-DA5593E1C637}" type="pres">
      <dgm:prSet presAssocID="{C995209E-88C8-4EA5-8DD2-1696B5BB8DBA}" presName="rootConnector" presStyleLbl="node2" presStyleIdx="4" presStyleCnt="6"/>
      <dgm:spPr/>
      <dgm:t>
        <a:bodyPr/>
        <a:lstStyle/>
        <a:p>
          <a:endParaRPr lang="en-US"/>
        </a:p>
      </dgm:t>
    </dgm:pt>
    <dgm:pt modelId="{15A91BF0-5988-497E-8894-72B6D210CEE9}" type="pres">
      <dgm:prSet presAssocID="{C995209E-88C8-4EA5-8DD2-1696B5BB8DBA}" presName="hierChild4" presStyleCnt="0"/>
      <dgm:spPr/>
    </dgm:pt>
    <dgm:pt modelId="{626CA500-B5E9-4BB9-869E-A00E01ED8E43}" type="pres">
      <dgm:prSet presAssocID="{C995209E-88C8-4EA5-8DD2-1696B5BB8DBA}" presName="hierChild5" presStyleCnt="0"/>
      <dgm:spPr/>
    </dgm:pt>
    <dgm:pt modelId="{D912567E-C312-4809-94D1-72118B78B568}" type="pres">
      <dgm:prSet presAssocID="{166C37F3-146D-4A55-8623-E42B54B2755A}" presName="Name64" presStyleLbl="parChTrans1D2" presStyleIdx="5" presStyleCnt="6"/>
      <dgm:spPr/>
      <dgm:t>
        <a:bodyPr/>
        <a:lstStyle/>
        <a:p>
          <a:endParaRPr lang="en-US"/>
        </a:p>
      </dgm:t>
    </dgm:pt>
    <dgm:pt modelId="{7528ADFB-183C-4FBD-A996-9B9569CF54A3}" type="pres">
      <dgm:prSet presAssocID="{3ADE9D1C-AAE2-4EE1-953B-482E91E601AB}" presName="hierRoot2" presStyleCnt="0">
        <dgm:presLayoutVars>
          <dgm:hierBranch val="init"/>
        </dgm:presLayoutVars>
      </dgm:prSet>
      <dgm:spPr/>
    </dgm:pt>
    <dgm:pt modelId="{C7A11648-615F-4F0E-BE25-04684271C500}" type="pres">
      <dgm:prSet presAssocID="{3ADE9D1C-AAE2-4EE1-953B-482E91E601AB}" presName="rootComposite" presStyleCnt="0"/>
      <dgm:spPr/>
    </dgm:pt>
    <dgm:pt modelId="{5EE1FB07-8526-418A-BA4E-8C3A0BA744EF}" type="pres">
      <dgm:prSet presAssocID="{3ADE9D1C-AAE2-4EE1-953B-482E91E601AB}" presName="rootText" presStyleLbl="node2" presStyleIdx="5" presStyleCnt="6" custScaleX="134790">
        <dgm:presLayoutVars>
          <dgm:chPref val="3"/>
        </dgm:presLayoutVars>
      </dgm:prSet>
      <dgm:spPr/>
      <dgm:t>
        <a:bodyPr/>
        <a:lstStyle/>
        <a:p>
          <a:endParaRPr lang="en-US"/>
        </a:p>
      </dgm:t>
    </dgm:pt>
    <dgm:pt modelId="{B7A3B625-2D10-4E52-B9D0-A0C0FC629B51}" type="pres">
      <dgm:prSet presAssocID="{3ADE9D1C-AAE2-4EE1-953B-482E91E601AB}" presName="rootConnector" presStyleLbl="node2" presStyleIdx="5" presStyleCnt="6"/>
      <dgm:spPr/>
      <dgm:t>
        <a:bodyPr/>
        <a:lstStyle/>
        <a:p>
          <a:endParaRPr lang="en-US"/>
        </a:p>
      </dgm:t>
    </dgm:pt>
    <dgm:pt modelId="{F667889F-C8B7-4024-8C51-554B5526B240}" type="pres">
      <dgm:prSet presAssocID="{3ADE9D1C-AAE2-4EE1-953B-482E91E601AB}" presName="hierChild4" presStyleCnt="0"/>
      <dgm:spPr/>
    </dgm:pt>
    <dgm:pt modelId="{4A43EFA1-EBEF-4034-BCB9-7CA651F87449}" type="pres">
      <dgm:prSet presAssocID="{3ADE9D1C-AAE2-4EE1-953B-482E91E601AB}" presName="hierChild5" presStyleCnt="0"/>
      <dgm:spPr/>
    </dgm:pt>
    <dgm:pt modelId="{13A889D7-C2B0-425B-87C5-818895026CF3}" type="pres">
      <dgm:prSet presAssocID="{774486CE-6377-4389-B355-83D0115294C4}" presName="hierChild3" presStyleCnt="0"/>
      <dgm:spPr/>
    </dgm:pt>
  </dgm:ptLst>
  <dgm:cxnLst>
    <dgm:cxn modelId="{F5D72948-0CE0-4687-ABAE-E646CA7775C3}" srcId="{86BF1FF4-33AF-495E-98C5-CA006A0948F2}" destId="{774486CE-6377-4389-B355-83D0115294C4}" srcOrd="0" destOrd="0" parTransId="{D4CAF2D8-57F9-4FC0-A1EB-2AA59BC9C715}" sibTransId="{2876B5A2-D2DC-4996-B7A2-01DCAC019C16}"/>
    <dgm:cxn modelId="{95368FFC-CF1E-4C74-87E2-61A190A91E6D}" type="presOf" srcId="{774486CE-6377-4389-B355-83D0115294C4}" destId="{9EAE9954-BD8F-442F-8866-7F73143BC3B4}" srcOrd="0" destOrd="0" presId="urn:microsoft.com/office/officeart/2009/3/layout/HorizontalOrganizationChart"/>
    <dgm:cxn modelId="{C8500571-F26E-4F34-9365-7FC244173A6A}" type="presOf" srcId="{69D9F2AE-A41A-4382-9840-9FC4FEB91D45}" destId="{D7E27B32-4283-48EB-B24F-BDD181661A3A}" srcOrd="1" destOrd="0" presId="urn:microsoft.com/office/officeart/2009/3/layout/HorizontalOrganizationChart"/>
    <dgm:cxn modelId="{F2BDA6AD-E7BC-4B25-A3B7-DC9253717132}" type="presOf" srcId="{26952E87-3204-435C-8687-ABF8A16FD930}" destId="{AC93EAD4-34EE-400C-9C5B-62B215585786}" srcOrd="0" destOrd="0" presId="urn:microsoft.com/office/officeart/2009/3/layout/HorizontalOrganizationChart"/>
    <dgm:cxn modelId="{6881CB6E-7FB6-430F-B43F-DF678CC82639}" type="presOf" srcId="{E960DA50-86CB-4D92-9424-CDD46E0FF6A9}" destId="{CCB20241-7FF9-4DD7-AF4E-716EA61168C1}" srcOrd="0" destOrd="0" presId="urn:microsoft.com/office/officeart/2009/3/layout/HorizontalOrganizationChart"/>
    <dgm:cxn modelId="{49DCDAB8-3E53-4991-98C5-B2DBA94524EF}" type="presOf" srcId="{774486CE-6377-4389-B355-83D0115294C4}" destId="{E5B58D26-2C3B-4D2A-8804-4928B5F2369E}" srcOrd="1" destOrd="0" presId="urn:microsoft.com/office/officeart/2009/3/layout/HorizontalOrganizationChart"/>
    <dgm:cxn modelId="{E247901E-A8D1-4935-8460-E9C35CE7B10B}" type="presOf" srcId="{3ADE9D1C-AAE2-4EE1-953B-482E91E601AB}" destId="{5EE1FB07-8526-418A-BA4E-8C3A0BA744EF}" srcOrd="0" destOrd="0" presId="urn:microsoft.com/office/officeart/2009/3/layout/HorizontalOrganizationChart"/>
    <dgm:cxn modelId="{CCD34554-BE9F-404E-B2BC-516087A120D5}" type="presOf" srcId="{69D9F2AE-A41A-4382-9840-9FC4FEB91D45}" destId="{88A2B37B-986C-45AC-B614-78B1F0BF2740}" srcOrd="0" destOrd="0" presId="urn:microsoft.com/office/officeart/2009/3/layout/HorizontalOrganizationChart"/>
    <dgm:cxn modelId="{4A2FC764-1CDC-4EB5-90B6-05A009B825C3}" type="presOf" srcId="{B9204091-42AC-411A-B5E9-85F87582E292}" destId="{CCD5BD9F-370F-4E27-A4B4-B2AA0DD7B2BB}" srcOrd="0" destOrd="0" presId="urn:microsoft.com/office/officeart/2009/3/layout/HorizontalOrganizationChart"/>
    <dgm:cxn modelId="{A1E58E0A-5AE8-45D9-A992-4B1435C36B6D}" type="presOf" srcId="{0F2EBCB0-8367-4133-9348-48EFEAC4EC54}" destId="{E5C2673E-8B9C-4F38-B5B6-7CC643082A68}" srcOrd="1" destOrd="0" presId="urn:microsoft.com/office/officeart/2009/3/layout/HorizontalOrganizationChart"/>
    <dgm:cxn modelId="{B6E1989F-568E-42FD-A9BE-F59AB2792E65}" type="presOf" srcId="{86BF1FF4-33AF-495E-98C5-CA006A0948F2}" destId="{2B91DB7A-9125-4E02-AEC0-A7739899CBF3}" srcOrd="0" destOrd="0" presId="urn:microsoft.com/office/officeart/2009/3/layout/HorizontalOrganizationChart"/>
    <dgm:cxn modelId="{0D88D0F1-5B34-46BE-9733-CB659CE4A922}" type="presOf" srcId="{26952E87-3204-435C-8687-ABF8A16FD930}" destId="{100750D1-7C84-4DB8-B850-02286CCABF67}" srcOrd="1" destOrd="0" presId="urn:microsoft.com/office/officeart/2009/3/layout/HorizontalOrganizationChart"/>
    <dgm:cxn modelId="{055343B3-A64D-448A-8D96-2AB393051F05}" srcId="{774486CE-6377-4389-B355-83D0115294C4}" destId="{3ADE9D1C-AAE2-4EE1-953B-482E91E601AB}" srcOrd="5" destOrd="0" parTransId="{166C37F3-146D-4A55-8623-E42B54B2755A}" sibTransId="{B49A298B-AD7B-4970-8B1F-00DCF3F19401}"/>
    <dgm:cxn modelId="{9CD7A500-0048-471E-970B-6280A7114449}" type="presOf" srcId="{C995209E-88C8-4EA5-8DD2-1696B5BB8DBA}" destId="{403F0945-E369-4C95-8D1F-F6A532BC07BF}" srcOrd="0" destOrd="0" presId="urn:microsoft.com/office/officeart/2009/3/layout/HorizontalOrganizationChart"/>
    <dgm:cxn modelId="{D40A716D-7A63-43DA-BCBF-0B3A53518B9D}" srcId="{774486CE-6377-4389-B355-83D0115294C4}" destId="{26952E87-3204-435C-8687-ABF8A16FD930}" srcOrd="2" destOrd="0" parTransId="{B9204091-42AC-411A-B5E9-85F87582E292}" sibTransId="{03477ACA-DC6F-4179-B623-D5E829DA0917}"/>
    <dgm:cxn modelId="{93A630A3-0855-4F0B-87E7-BE38F7CFD0AF}" srcId="{774486CE-6377-4389-B355-83D0115294C4}" destId="{C995209E-88C8-4EA5-8DD2-1696B5BB8DBA}" srcOrd="4" destOrd="0" parTransId="{E960DA50-86CB-4D92-9424-CDD46E0FF6A9}" sibTransId="{76D508CE-A20B-457D-B2CE-6A07938B7845}"/>
    <dgm:cxn modelId="{B30C83B2-CADE-4F98-92B8-E43C880A463F}" srcId="{774486CE-6377-4389-B355-83D0115294C4}" destId="{0F2EBCB0-8367-4133-9348-48EFEAC4EC54}" srcOrd="0" destOrd="0" parTransId="{ACC61213-93A1-4EDB-AFE9-59787DE72F0A}" sibTransId="{3B543EE0-F0DB-412D-8BEA-5EBBA56AFD2F}"/>
    <dgm:cxn modelId="{6F35C5C7-A985-4F8F-9CA3-3B66CDD4FEC3}" type="presOf" srcId="{3DCBABFB-921C-4EE5-9059-1B9F05D2CC6A}" destId="{FFCFF375-E2E4-4786-A59C-E21F515DB4FC}" srcOrd="0" destOrd="0" presId="urn:microsoft.com/office/officeart/2009/3/layout/HorizontalOrganizationChart"/>
    <dgm:cxn modelId="{C7B20086-E62B-45A2-98F8-CCA6717E7906}" type="presOf" srcId="{C995209E-88C8-4EA5-8DD2-1696B5BB8DBA}" destId="{0C4F3638-F277-4A2E-8557-DA5593E1C637}" srcOrd="1" destOrd="0" presId="urn:microsoft.com/office/officeart/2009/3/layout/HorizontalOrganizationChart"/>
    <dgm:cxn modelId="{75824F8F-713E-4216-8E0F-04930281353F}" srcId="{774486CE-6377-4389-B355-83D0115294C4}" destId="{968649D3-B9B3-468C-A62D-4D11EE1406BB}" srcOrd="3" destOrd="0" parTransId="{3DCBABFB-921C-4EE5-9059-1B9F05D2CC6A}" sibTransId="{AB95A844-D22B-42B6-8D32-6599398A2F6A}"/>
    <dgm:cxn modelId="{C9CD1FED-08E6-428E-8BC2-9664B18F83ED}" type="presOf" srcId="{968649D3-B9B3-468C-A62D-4D11EE1406BB}" destId="{E6CEFD37-ACF2-4C37-A116-DBF001305149}" srcOrd="0" destOrd="0" presId="urn:microsoft.com/office/officeart/2009/3/layout/HorizontalOrganizationChart"/>
    <dgm:cxn modelId="{BACF71F6-7084-4997-A3DD-51E14F8B963D}" type="presOf" srcId="{968649D3-B9B3-468C-A62D-4D11EE1406BB}" destId="{561120C6-3F02-4A08-8AFC-C22583F32FA4}" srcOrd="1" destOrd="0" presId="urn:microsoft.com/office/officeart/2009/3/layout/HorizontalOrganizationChart"/>
    <dgm:cxn modelId="{E82F914A-A797-4D81-A918-93E3CB70B094}" type="presOf" srcId="{3ADE9D1C-AAE2-4EE1-953B-482E91E601AB}" destId="{B7A3B625-2D10-4E52-B9D0-A0C0FC629B51}" srcOrd="1" destOrd="0" presId="urn:microsoft.com/office/officeart/2009/3/layout/HorizontalOrganizationChart"/>
    <dgm:cxn modelId="{82E74A0C-8BBE-44EC-AF52-6EF604C0D0DB}" type="presOf" srcId="{0F2EBCB0-8367-4133-9348-48EFEAC4EC54}" destId="{B7EC0BE1-8A26-438D-9D43-519E8869A118}" srcOrd="0" destOrd="0" presId="urn:microsoft.com/office/officeart/2009/3/layout/HorizontalOrganizationChart"/>
    <dgm:cxn modelId="{FA14DC6C-C228-4D12-98E0-445068980661}" type="presOf" srcId="{1D60B28F-77E2-4F1E-B17D-D401D1260D02}" destId="{AA3D4DBB-0400-4484-993D-1B76F1D90D95}" srcOrd="0" destOrd="0" presId="urn:microsoft.com/office/officeart/2009/3/layout/HorizontalOrganizationChart"/>
    <dgm:cxn modelId="{77345E57-5A07-4F23-B30D-EB1F8395C338}" srcId="{774486CE-6377-4389-B355-83D0115294C4}" destId="{69D9F2AE-A41A-4382-9840-9FC4FEB91D45}" srcOrd="1" destOrd="0" parTransId="{1D60B28F-77E2-4F1E-B17D-D401D1260D02}" sibTransId="{13C479E2-8E18-4837-8A03-867BB57D31F0}"/>
    <dgm:cxn modelId="{7EA431EA-DD73-4A43-A81B-545741D2EF81}" type="presOf" srcId="{166C37F3-146D-4A55-8623-E42B54B2755A}" destId="{D912567E-C312-4809-94D1-72118B78B568}" srcOrd="0" destOrd="0" presId="urn:microsoft.com/office/officeart/2009/3/layout/HorizontalOrganizationChart"/>
    <dgm:cxn modelId="{4956F1A4-3BC9-47DE-B36D-E6101B44E197}" type="presOf" srcId="{ACC61213-93A1-4EDB-AFE9-59787DE72F0A}" destId="{E9DA25B3-CCE6-43D1-94AC-73F081FB4E30}" srcOrd="0" destOrd="0" presId="urn:microsoft.com/office/officeart/2009/3/layout/HorizontalOrganizationChart"/>
    <dgm:cxn modelId="{90930461-12D4-4720-9B96-308D1BC2BE1E}" type="presParOf" srcId="{2B91DB7A-9125-4E02-AEC0-A7739899CBF3}" destId="{25194447-43C7-4B9A-AA0E-6FB5156A1625}" srcOrd="0" destOrd="0" presId="urn:microsoft.com/office/officeart/2009/3/layout/HorizontalOrganizationChart"/>
    <dgm:cxn modelId="{D169BD29-E642-415D-9B61-64FAAEF378A0}" type="presParOf" srcId="{25194447-43C7-4B9A-AA0E-6FB5156A1625}" destId="{CF55FB27-28B9-421C-A8F8-28EF5F2C2A21}" srcOrd="0" destOrd="0" presId="urn:microsoft.com/office/officeart/2009/3/layout/HorizontalOrganizationChart"/>
    <dgm:cxn modelId="{D24EA0E6-BA75-4493-929C-E1D600689D75}" type="presParOf" srcId="{CF55FB27-28B9-421C-A8F8-28EF5F2C2A21}" destId="{9EAE9954-BD8F-442F-8866-7F73143BC3B4}" srcOrd="0" destOrd="0" presId="urn:microsoft.com/office/officeart/2009/3/layout/HorizontalOrganizationChart"/>
    <dgm:cxn modelId="{E8DE172F-32A5-4BCC-A16A-939BA717659A}" type="presParOf" srcId="{CF55FB27-28B9-421C-A8F8-28EF5F2C2A21}" destId="{E5B58D26-2C3B-4D2A-8804-4928B5F2369E}" srcOrd="1" destOrd="0" presId="urn:microsoft.com/office/officeart/2009/3/layout/HorizontalOrganizationChart"/>
    <dgm:cxn modelId="{71BB4A39-53E1-4ABD-AAE5-1FF4ADC4F25A}" type="presParOf" srcId="{25194447-43C7-4B9A-AA0E-6FB5156A1625}" destId="{BE01BB8B-9680-4490-AD65-AD207F50816C}" srcOrd="1" destOrd="0" presId="urn:microsoft.com/office/officeart/2009/3/layout/HorizontalOrganizationChart"/>
    <dgm:cxn modelId="{3B33F7B0-0047-4453-8FF3-A503DDFCA12F}" type="presParOf" srcId="{BE01BB8B-9680-4490-AD65-AD207F50816C}" destId="{E9DA25B3-CCE6-43D1-94AC-73F081FB4E30}" srcOrd="0" destOrd="0" presId="urn:microsoft.com/office/officeart/2009/3/layout/HorizontalOrganizationChart"/>
    <dgm:cxn modelId="{141488B7-8D9A-4825-8A13-49E29C477296}" type="presParOf" srcId="{BE01BB8B-9680-4490-AD65-AD207F50816C}" destId="{372D87D2-0F6C-4AF1-A39B-BFEBF2AEDA5A}" srcOrd="1" destOrd="0" presId="urn:microsoft.com/office/officeart/2009/3/layout/HorizontalOrganizationChart"/>
    <dgm:cxn modelId="{D247DC56-59E3-4B3C-B6C8-CDFF36637AD6}" type="presParOf" srcId="{372D87D2-0F6C-4AF1-A39B-BFEBF2AEDA5A}" destId="{0DE2001A-6AA6-4E98-891A-29594A319DAD}" srcOrd="0" destOrd="0" presId="urn:microsoft.com/office/officeart/2009/3/layout/HorizontalOrganizationChart"/>
    <dgm:cxn modelId="{F6ECE451-8875-4864-89F7-8D407DA38BBD}" type="presParOf" srcId="{0DE2001A-6AA6-4E98-891A-29594A319DAD}" destId="{B7EC0BE1-8A26-438D-9D43-519E8869A118}" srcOrd="0" destOrd="0" presId="urn:microsoft.com/office/officeart/2009/3/layout/HorizontalOrganizationChart"/>
    <dgm:cxn modelId="{FFD98F75-1FD7-49CE-B48B-9BDC1DD10531}" type="presParOf" srcId="{0DE2001A-6AA6-4E98-891A-29594A319DAD}" destId="{E5C2673E-8B9C-4F38-B5B6-7CC643082A68}" srcOrd="1" destOrd="0" presId="urn:microsoft.com/office/officeart/2009/3/layout/HorizontalOrganizationChart"/>
    <dgm:cxn modelId="{5E8ED392-4B71-4C24-8A3E-599ABE9C333F}" type="presParOf" srcId="{372D87D2-0F6C-4AF1-A39B-BFEBF2AEDA5A}" destId="{C563A85A-5A05-4C01-972E-7ABB36583F20}" srcOrd="1" destOrd="0" presId="urn:microsoft.com/office/officeart/2009/3/layout/HorizontalOrganizationChart"/>
    <dgm:cxn modelId="{F6F5F7EA-2CDA-433B-A131-93A9E212F579}" type="presParOf" srcId="{372D87D2-0F6C-4AF1-A39B-BFEBF2AEDA5A}" destId="{0F2140F8-D12E-4BF1-A106-BB0FFC9C4E6B}" srcOrd="2" destOrd="0" presId="urn:microsoft.com/office/officeart/2009/3/layout/HorizontalOrganizationChart"/>
    <dgm:cxn modelId="{D9037E0B-6215-4332-9037-0E10B8258DD1}" type="presParOf" srcId="{BE01BB8B-9680-4490-AD65-AD207F50816C}" destId="{AA3D4DBB-0400-4484-993D-1B76F1D90D95}" srcOrd="2" destOrd="0" presId="urn:microsoft.com/office/officeart/2009/3/layout/HorizontalOrganizationChart"/>
    <dgm:cxn modelId="{B2052548-0657-4E2E-9534-392B541615FF}" type="presParOf" srcId="{BE01BB8B-9680-4490-AD65-AD207F50816C}" destId="{2A88D3E8-F665-4928-BA58-38F07032F277}" srcOrd="3" destOrd="0" presId="urn:microsoft.com/office/officeart/2009/3/layout/HorizontalOrganizationChart"/>
    <dgm:cxn modelId="{27227FDC-9B5D-4412-829B-7F56F5320AE2}" type="presParOf" srcId="{2A88D3E8-F665-4928-BA58-38F07032F277}" destId="{98CC3922-3652-4C23-B111-AB80D6C35004}" srcOrd="0" destOrd="0" presId="urn:microsoft.com/office/officeart/2009/3/layout/HorizontalOrganizationChart"/>
    <dgm:cxn modelId="{69ED5F17-6622-4936-8591-2F9945FA009A}" type="presParOf" srcId="{98CC3922-3652-4C23-B111-AB80D6C35004}" destId="{88A2B37B-986C-45AC-B614-78B1F0BF2740}" srcOrd="0" destOrd="0" presId="urn:microsoft.com/office/officeart/2009/3/layout/HorizontalOrganizationChart"/>
    <dgm:cxn modelId="{55AB8793-57D8-46B3-AAD9-B481FC2AB6C6}" type="presParOf" srcId="{98CC3922-3652-4C23-B111-AB80D6C35004}" destId="{D7E27B32-4283-48EB-B24F-BDD181661A3A}" srcOrd="1" destOrd="0" presId="urn:microsoft.com/office/officeart/2009/3/layout/HorizontalOrganizationChart"/>
    <dgm:cxn modelId="{7F0A5A5D-4D09-4CA6-8D5F-CF6F43D071A9}" type="presParOf" srcId="{2A88D3E8-F665-4928-BA58-38F07032F277}" destId="{99D6FDD0-46D2-4F27-BEE6-EF0621D62886}" srcOrd="1" destOrd="0" presId="urn:microsoft.com/office/officeart/2009/3/layout/HorizontalOrganizationChart"/>
    <dgm:cxn modelId="{EDD4AB2F-00AF-4E12-BB10-9B6D6B8DB1DB}" type="presParOf" srcId="{2A88D3E8-F665-4928-BA58-38F07032F277}" destId="{19BC5CE8-17E6-48C0-8CD0-CFEB35585757}" srcOrd="2" destOrd="0" presId="urn:microsoft.com/office/officeart/2009/3/layout/HorizontalOrganizationChart"/>
    <dgm:cxn modelId="{214BD0FE-62E0-4A6C-BD0A-F1387D2D026A}" type="presParOf" srcId="{BE01BB8B-9680-4490-AD65-AD207F50816C}" destId="{CCD5BD9F-370F-4E27-A4B4-B2AA0DD7B2BB}" srcOrd="4" destOrd="0" presId="urn:microsoft.com/office/officeart/2009/3/layout/HorizontalOrganizationChart"/>
    <dgm:cxn modelId="{6D4F9538-F175-4A1B-8288-77B3FB7CD43B}" type="presParOf" srcId="{BE01BB8B-9680-4490-AD65-AD207F50816C}" destId="{3A0482C1-0067-4F7B-B302-D7BEADC33D25}" srcOrd="5" destOrd="0" presId="urn:microsoft.com/office/officeart/2009/3/layout/HorizontalOrganizationChart"/>
    <dgm:cxn modelId="{6F5133E6-9F5C-479D-AF22-80389D3211B3}" type="presParOf" srcId="{3A0482C1-0067-4F7B-B302-D7BEADC33D25}" destId="{B04FF058-7E7F-47F0-B28D-8ACC3C397405}" srcOrd="0" destOrd="0" presId="urn:microsoft.com/office/officeart/2009/3/layout/HorizontalOrganizationChart"/>
    <dgm:cxn modelId="{A613C64B-0402-4883-845A-F8991E2B70B7}" type="presParOf" srcId="{B04FF058-7E7F-47F0-B28D-8ACC3C397405}" destId="{AC93EAD4-34EE-400C-9C5B-62B215585786}" srcOrd="0" destOrd="0" presId="urn:microsoft.com/office/officeart/2009/3/layout/HorizontalOrganizationChart"/>
    <dgm:cxn modelId="{F1DF80CD-5518-4FDD-9D7A-FC517752EE6E}" type="presParOf" srcId="{B04FF058-7E7F-47F0-B28D-8ACC3C397405}" destId="{100750D1-7C84-4DB8-B850-02286CCABF67}" srcOrd="1" destOrd="0" presId="urn:microsoft.com/office/officeart/2009/3/layout/HorizontalOrganizationChart"/>
    <dgm:cxn modelId="{D19D69C7-D507-4F6B-A65B-7109573B39A5}" type="presParOf" srcId="{3A0482C1-0067-4F7B-B302-D7BEADC33D25}" destId="{F8A1078F-CCC7-4C72-B566-0C4FBBDD2E2E}" srcOrd="1" destOrd="0" presId="urn:microsoft.com/office/officeart/2009/3/layout/HorizontalOrganizationChart"/>
    <dgm:cxn modelId="{522C559D-0BE3-4BD3-8C7D-B3FF3FBA3ADA}" type="presParOf" srcId="{3A0482C1-0067-4F7B-B302-D7BEADC33D25}" destId="{6B4BDFFE-161B-484B-BDBA-337448ABB4C7}" srcOrd="2" destOrd="0" presId="urn:microsoft.com/office/officeart/2009/3/layout/HorizontalOrganizationChart"/>
    <dgm:cxn modelId="{43B30C75-E956-4B8C-8E9F-AE7A9E66A88C}" type="presParOf" srcId="{BE01BB8B-9680-4490-AD65-AD207F50816C}" destId="{FFCFF375-E2E4-4786-A59C-E21F515DB4FC}" srcOrd="6" destOrd="0" presId="urn:microsoft.com/office/officeart/2009/3/layout/HorizontalOrganizationChart"/>
    <dgm:cxn modelId="{2956AFF3-0FAF-4FB2-B075-56C4209DD9A6}" type="presParOf" srcId="{BE01BB8B-9680-4490-AD65-AD207F50816C}" destId="{EF0DC211-0D38-418A-ACC4-71B94AF59BEA}" srcOrd="7" destOrd="0" presId="urn:microsoft.com/office/officeart/2009/3/layout/HorizontalOrganizationChart"/>
    <dgm:cxn modelId="{1EDAAE34-D93A-4BA9-AC30-A62FE34578CF}" type="presParOf" srcId="{EF0DC211-0D38-418A-ACC4-71B94AF59BEA}" destId="{574F03C9-1834-413F-9884-5A9D7FA46C11}" srcOrd="0" destOrd="0" presId="urn:microsoft.com/office/officeart/2009/3/layout/HorizontalOrganizationChart"/>
    <dgm:cxn modelId="{3BAE3422-DC75-41B8-9386-A10C5BC05CD4}" type="presParOf" srcId="{574F03C9-1834-413F-9884-5A9D7FA46C11}" destId="{E6CEFD37-ACF2-4C37-A116-DBF001305149}" srcOrd="0" destOrd="0" presId="urn:microsoft.com/office/officeart/2009/3/layout/HorizontalOrganizationChart"/>
    <dgm:cxn modelId="{1A7F4534-7D65-4818-86B2-644C2212383A}" type="presParOf" srcId="{574F03C9-1834-413F-9884-5A9D7FA46C11}" destId="{561120C6-3F02-4A08-8AFC-C22583F32FA4}" srcOrd="1" destOrd="0" presId="urn:microsoft.com/office/officeart/2009/3/layout/HorizontalOrganizationChart"/>
    <dgm:cxn modelId="{654F1BBC-1EE6-4CCD-A8AA-83632F452C19}" type="presParOf" srcId="{EF0DC211-0D38-418A-ACC4-71B94AF59BEA}" destId="{7705999D-C627-4C5C-B21C-8B02EDE8910B}" srcOrd="1" destOrd="0" presId="urn:microsoft.com/office/officeart/2009/3/layout/HorizontalOrganizationChart"/>
    <dgm:cxn modelId="{849191E8-2493-41C1-9209-5B3F802D82E4}" type="presParOf" srcId="{EF0DC211-0D38-418A-ACC4-71B94AF59BEA}" destId="{6905DA29-709D-4216-8A19-4EF0955C9DB4}" srcOrd="2" destOrd="0" presId="urn:microsoft.com/office/officeart/2009/3/layout/HorizontalOrganizationChart"/>
    <dgm:cxn modelId="{7BEC7672-2448-4100-B664-80FDD5B53686}" type="presParOf" srcId="{BE01BB8B-9680-4490-AD65-AD207F50816C}" destId="{CCB20241-7FF9-4DD7-AF4E-716EA61168C1}" srcOrd="8" destOrd="0" presId="urn:microsoft.com/office/officeart/2009/3/layout/HorizontalOrganizationChart"/>
    <dgm:cxn modelId="{8FB52A90-1333-4D00-8E55-71F641E727A4}" type="presParOf" srcId="{BE01BB8B-9680-4490-AD65-AD207F50816C}" destId="{C0A5422F-538C-4CFC-9068-71D5DBDBD636}" srcOrd="9" destOrd="0" presId="urn:microsoft.com/office/officeart/2009/3/layout/HorizontalOrganizationChart"/>
    <dgm:cxn modelId="{06AA1A31-F064-4472-9AB0-83B1D7B4B561}" type="presParOf" srcId="{C0A5422F-538C-4CFC-9068-71D5DBDBD636}" destId="{9A10302D-3674-41B8-B633-26D89229B3A5}" srcOrd="0" destOrd="0" presId="urn:microsoft.com/office/officeart/2009/3/layout/HorizontalOrganizationChart"/>
    <dgm:cxn modelId="{DB0A1A3E-1C47-4AAA-ABA3-9EA0AB629BCD}" type="presParOf" srcId="{9A10302D-3674-41B8-B633-26D89229B3A5}" destId="{403F0945-E369-4C95-8D1F-F6A532BC07BF}" srcOrd="0" destOrd="0" presId="urn:microsoft.com/office/officeart/2009/3/layout/HorizontalOrganizationChart"/>
    <dgm:cxn modelId="{7DCF3B6D-81EA-4D23-BA52-5F95DB26CFB4}" type="presParOf" srcId="{9A10302D-3674-41B8-B633-26D89229B3A5}" destId="{0C4F3638-F277-4A2E-8557-DA5593E1C637}" srcOrd="1" destOrd="0" presId="urn:microsoft.com/office/officeart/2009/3/layout/HorizontalOrganizationChart"/>
    <dgm:cxn modelId="{766A6241-024A-4FE4-B29E-7CF4D56ED52C}" type="presParOf" srcId="{C0A5422F-538C-4CFC-9068-71D5DBDBD636}" destId="{15A91BF0-5988-497E-8894-72B6D210CEE9}" srcOrd="1" destOrd="0" presId="urn:microsoft.com/office/officeart/2009/3/layout/HorizontalOrganizationChart"/>
    <dgm:cxn modelId="{9721D180-681F-4A87-A160-7D3B4B034F1F}" type="presParOf" srcId="{C0A5422F-538C-4CFC-9068-71D5DBDBD636}" destId="{626CA500-B5E9-4BB9-869E-A00E01ED8E43}" srcOrd="2" destOrd="0" presId="urn:microsoft.com/office/officeart/2009/3/layout/HorizontalOrganizationChart"/>
    <dgm:cxn modelId="{572B2747-7FEA-430C-9572-C0A840A99C13}" type="presParOf" srcId="{BE01BB8B-9680-4490-AD65-AD207F50816C}" destId="{D912567E-C312-4809-94D1-72118B78B568}" srcOrd="10" destOrd="0" presId="urn:microsoft.com/office/officeart/2009/3/layout/HorizontalOrganizationChart"/>
    <dgm:cxn modelId="{96932E85-31B9-4B60-8B63-D696A17B7A86}" type="presParOf" srcId="{BE01BB8B-9680-4490-AD65-AD207F50816C}" destId="{7528ADFB-183C-4FBD-A996-9B9569CF54A3}" srcOrd="11" destOrd="0" presId="urn:microsoft.com/office/officeart/2009/3/layout/HorizontalOrganizationChart"/>
    <dgm:cxn modelId="{A1136057-9AB3-47A9-A049-BF933DFD5C1E}" type="presParOf" srcId="{7528ADFB-183C-4FBD-A996-9B9569CF54A3}" destId="{C7A11648-615F-4F0E-BE25-04684271C500}" srcOrd="0" destOrd="0" presId="urn:microsoft.com/office/officeart/2009/3/layout/HorizontalOrganizationChart"/>
    <dgm:cxn modelId="{810436BF-B459-4A50-921C-5674B81A009B}" type="presParOf" srcId="{C7A11648-615F-4F0E-BE25-04684271C500}" destId="{5EE1FB07-8526-418A-BA4E-8C3A0BA744EF}" srcOrd="0" destOrd="0" presId="urn:microsoft.com/office/officeart/2009/3/layout/HorizontalOrganizationChart"/>
    <dgm:cxn modelId="{5DB3A46D-56D3-4A54-B2F8-BDF2088A9FE8}" type="presParOf" srcId="{C7A11648-615F-4F0E-BE25-04684271C500}" destId="{B7A3B625-2D10-4E52-B9D0-A0C0FC629B51}" srcOrd="1" destOrd="0" presId="urn:microsoft.com/office/officeart/2009/3/layout/HorizontalOrganizationChart"/>
    <dgm:cxn modelId="{BBDAA61A-F2AC-4727-9679-E239B1481831}" type="presParOf" srcId="{7528ADFB-183C-4FBD-A996-9B9569CF54A3}" destId="{F667889F-C8B7-4024-8C51-554B5526B240}" srcOrd="1" destOrd="0" presId="urn:microsoft.com/office/officeart/2009/3/layout/HorizontalOrganizationChart"/>
    <dgm:cxn modelId="{DFF2E23B-079E-4A1A-B6A1-D23C03B37F30}" type="presParOf" srcId="{7528ADFB-183C-4FBD-A996-9B9569CF54A3}" destId="{4A43EFA1-EBEF-4034-BCB9-7CA651F87449}" srcOrd="2" destOrd="0" presId="urn:microsoft.com/office/officeart/2009/3/layout/HorizontalOrganizationChart"/>
    <dgm:cxn modelId="{8F5BE184-594E-4C87-975D-0E3E5B2A0D5C}" type="presParOf" srcId="{25194447-43C7-4B9A-AA0E-6FB5156A1625}" destId="{13A889D7-C2B0-425B-87C5-818895026CF3}"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BF1FF4-33AF-495E-98C5-CA006A0948F2}" type="doc">
      <dgm:prSet loTypeId="urn:microsoft.com/office/officeart/2009/3/layout/HorizontalOrganizationChart" loCatId="hierarchy" qsTypeId="urn:microsoft.com/office/officeart/2005/8/quickstyle/simple1" qsCatId="simple" csTypeId="urn:microsoft.com/office/officeart/2005/8/colors/colorful4" csCatId="colorful" phldr="1"/>
      <dgm:spPr/>
      <dgm:t>
        <a:bodyPr/>
        <a:lstStyle/>
        <a:p>
          <a:endParaRPr lang="en-US"/>
        </a:p>
      </dgm:t>
    </dgm:pt>
    <dgm:pt modelId="{774486CE-6377-4389-B355-83D0115294C4}">
      <dgm:prSet phldrT="[Text]" custT="1"/>
      <dgm:spPr>
        <a:solidFill>
          <a:schemeClr val="bg2"/>
        </a:solidFill>
        <a:ln>
          <a:solidFill>
            <a:schemeClr val="tx1"/>
          </a:solidFill>
        </a:ln>
      </dgm:spPr>
      <dgm:t>
        <a:bodyPr/>
        <a:lstStyle/>
        <a:p>
          <a:r>
            <a:rPr lang="en-US" sz="2300" i="1" dirty="0" smtClean="0">
              <a:solidFill>
                <a:schemeClr val="tx1"/>
              </a:solidFill>
              <a:latin typeface="Times New Roman" panose="02020603050405020304" pitchFamily="18" charset="0"/>
              <a:cs typeface="Times New Roman" panose="02020603050405020304" pitchFamily="18" charset="0"/>
            </a:rPr>
            <a:t>Ph. D.</a:t>
          </a:r>
          <a:endParaRPr lang="en-US" sz="2300" i="1" dirty="0">
            <a:solidFill>
              <a:schemeClr val="tx1"/>
            </a:solidFill>
            <a:cs typeface="B Titr" panose="00000700000000000000" pitchFamily="2" charset="-78"/>
          </a:endParaRPr>
        </a:p>
      </dgm:t>
    </dgm:pt>
    <dgm:pt modelId="{D4CAF2D8-57F9-4FC0-A1EB-2AA59BC9C715}" type="parTrans" cxnId="{F5D72948-0CE0-4687-ABAE-E646CA7775C3}">
      <dgm:prSet/>
      <dgm:spPr/>
      <dgm:t>
        <a:bodyPr/>
        <a:lstStyle/>
        <a:p>
          <a:endParaRPr lang="en-US"/>
        </a:p>
      </dgm:t>
    </dgm:pt>
    <dgm:pt modelId="{2876B5A2-D2DC-4996-B7A2-01DCAC019C16}" type="sibTrans" cxnId="{F5D72948-0CE0-4687-ABAE-E646CA7775C3}">
      <dgm:prSet/>
      <dgm:spPr/>
      <dgm:t>
        <a:bodyPr/>
        <a:lstStyle/>
        <a:p>
          <a:endParaRPr lang="en-US"/>
        </a:p>
      </dgm:t>
    </dgm:pt>
    <dgm:pt modelId="{0F2EBCB0-8367-4133-9348-48EFEAC4EC54}">
      <dgm:prSet phldrT="[Text]" custT="1"/>
      <dgm:spPr>
        <a:solidFill>
          <a:srgbClr val="002060"/>
        </a:solidFill>
      </dgm:spPr>
      <dgm:t>
        <a:bodyPr/>
        <a:lstStyle/>
        <a:p>
          <a:r>
            <a:rPr lang="en-US" sz="2000" b="1" i="1" dirty="0" smtClean="0">
              <a:latin typeface="Times New Roman" panose="02020603050405020304" pitchFamily="18" charset="0"/>
              <a:cs typeface="Times New Roman" panose="02020603050405020304" pitchFamily="18" charset="0"/>
            </a:rPr>
            <a:t>Aerodynamics</a:t>
          </a:r>
          <a:endParaRPr lang="en-US" sz="2000" b="1" i="1" dirty="0">
            <a:latin typeface="Times New Roman" panose="02020603050405020304" pitchFamily="18" charset="0"/>
            <a:cs typeface="Times New Roman" panose="02020603050405020304" pitchFamily="18" charset="0"/>
          </a:endParaRPr>
        </a:p>
      </dgm:t>
    </dgm:pt>
    <dgm:pt modelId="{ACC61213-93A1-4EDB-AFE9-59787DE72F0A}" type="parTrans" cxnId="{B30C83B2-CADE-4F98-92B8-E43C880A463F}">
      <dgm:prSet/>
      <dgm:spPr/>
      <dgm:t>
        <a:bodyPr/>
        <a:lstStyle/>
        <a:p>
          <a:endParaRPr lang="en-US"/>
        </a:p>
      </dgm:t>
    </dgm:pt>
    <dgm:pt modelId="{3B543EE0-F0DB-412D-8BEA-5EBBA56AFD2F}" type="sibTrans" cxnId="{B30C83B2-CADE-4F98-92B8-E43C880A463F}">
      <dgm:prSet/>
      <dgm:spPr/>
      <dgm:t>
        <a:bodyPr/>
        <a:lstStyle/>
        <a:p>
          <a:endParaRPr lang="en-US"/>
        </a:p>
      </dgm:t>
    </dgm:pt>
    <dgm:pt modelId="{69D9F2AE-A41A-4382-9840-9FC4FEB91D45}">
      <dgm:prSet phldrT="[Text]" custT="1"/>
      <dgm:spPr>
        <a:solidFill>
          <a:srgbClr val="002060"/>
        </a:solidFill>
      </dgm:spPr>
      <dgm:t>
        <a:bodyPr/>
        <a:lstStyle/>
        <a:p>
          <a:endParaRPr lang="en-US" sz="2400" b="1" dirty="0" smtClean="0">
            <a:cs typeface="B Nazanin" panose="00000400000000000000" pitchFamily="2" charset="-78"/>
          </a:endParaRPr>
        </a:p>
        <a:p>
          <a:r>
            <a:rPr lang="en-US" sz="2000" b="1" i="1" dirty="0" smtClean="0">
              <a:latin typeface="Times New Roman" panose="02020603050405020304" pitchFamily="18" charset="0"/>
              <a:cs typeface="Times New Roman" panose="02020603050405020304" pitchFamily="18" charset="0"/>
            </a:rPr>
            <a:t>Propulsion</a:t>
          </a:r>
        </a:p>
        <a:p>
          <a:endParaRPr lang="en-US" sz="2400" b="1" dirty="0">
            <a:cs typeface="B Nazanin" panose="00000400000000000000" pitchFamily="2" charset="-78"/>
          </a:endParaRPr>
        </a:p>
      </dgm:t>
    </dgm:pt>
    <dgm:pt modelId="{1D60B28F-77E2-4F1E-B17D-D401D1260D02}" type="parTrans" cxnId="{77345E57-5A07-4F23-B30D-EB1F8395C338}">
      <dgm:prSet/>
      <dgm:spPr/>
      <dgm:t>
        <a:bodyPr/>
        <a:lstStyle/>
        <a:p>
          <a:endParaRPr lang="en-US"/>
        </a:p>
      </dgm:t>
    </dgm:pt>
    <dgm:pt modelId="{13C479E2-8E18-4837-8A03-867BB57D31F0}" type="sibTrans" cxnId="{77345E57-5A07-4F23-B30D-EB1F8395C338}">
      <dgm:prSet/>
      <dgm:spPr/>
      <dgm:t>
        <a:bodyPr/>
        <a:lstStyle/>
        <a:p>
          <a:endParaRPr lang="en-US"/>
        </a:p>
      </dgm:t>
    </dgm:pt>
    <dgm:pt modelId="{26952E87-3204-435C-8687-ABF8A16FD930}">
      <dgm:prSet phldrT="[Text]" custT="1"/>
      <dgm:spPr>
        <a:solidFill>
          <a:srgbClr val="002060"/>
        </a:solidFill>
      </dgm:spPr>
      <dgm:t>
        <a:bodyPr/>
        <a:lstStyle/>
        <a:p>
          <a:r>
            <a:rPr lang="en-US" sz="2000" b="1" i="1" dirty="0" smtClean="0">
              <a:latin typeface="Times New Roman" panose="02020603050405020304" pitchFamily="18" charset="0"/>
              <a:cs typeface="Times New Roman" panose="02020603050405020304" pitchFamily="18" charset="0"/>
            </a:rPr>
            <a:t>Satellite Technology</a:t>
          </a:r>
          <a:endParaRPr lang="en-US" sz="2000" b="1" i="1" dirty="0">
            <a:latin typeface="Times New Roman" panose="02020603050405020304" pitchFamily="18" charset="0"/>
            <a:cs typeface="Times New Roman" panose="02020603050405020304" pitchFamily="18" charset="0"/>
          </a:endParaRPr>
        </a:p>
      </dgm:t>
    </dgm:pt>
    <dgm:pt modelId="{B9204091-42AC-411A-B5E9-85F87582E292}" type="parTrans" cxnId="{D40A716D-7A63-43DA-BCBF-0B3A53518B9D}">
      <dgm:prSet/>
      <dgm:spPr/>
      <dgm:t>
        <a:bodyPr/>
        <a:lstStyle/>
        <a:p>
          <a:endParaRPr lang="en-US"/>
        </a:p>
      </dgm:t>
    </dgm:pt>
    <dgm:pt modelId="{03477ACA-DC6F-4179-B623-D5E829DA0917}" type="sibTrans" cxnId="{D40A716D-7A63-43DA-BCBF-0B3A53518B9D}">
      <dgm:prSet/>
      <dgm:spPr/>
      <dgm:t>
        <a:bodyPr/>
        <a:lstStyle/>
        <a:p>
          <a:endParaRPr lang="en-US"/>
        </a:p>
      </dgm:t>
    </dgm:pt>
    <dgm:pt modelId="{968649D3-B9B3-468C-A62D-4D11EE1406BB}">
      <dgm:prSet custT="1"/>
      <dgm:spPr>
        <a:solidFill>
          <a:srgbClr val="002060"/>
        </a:solidFill>
      </dgm:spPr>
      <dgm:t>
        <a:bodyPr/>
        <a:lstStyle/>
        <a:p>
          <a:r>
            <a:rPr lang="en-US" sz="2000" b="1" i="1" dirty="0" smtClean="0">
              <a:latin typeface="Times New Roman" panose="02020603050405020304" pitchFamily="18" charset="0"/>
              <a:cs typeface="Times New Roman" panose="02020603050405020304" pitchFamily="18" charset="0"/>
            </a:rPr>
            <a:t>Flight Dynamics &amp; Control</a:t>
          </a:r>
          <a:endParaRPr lang="en-US" sz="2000" b="1" i="1" dirty="0">
            <a:latin typeface="Times New Roman" panose="02020603050405020304" pitchFamily="18" charset="0"/>
            <a:cs typeface="Times New Roman" panose="02020603050405020304" pitchFamily="18" charset="0"/>
          </a:endParaRPr>
        </a:p>
      </dgm:t>
    </dgm:pt>
    <dgm:pt modelId="{3DCBABFB-921C-4EE5-9059-1B9F05D2CC6A}" type="parTrans" cxnId="{75824F8F-713E-4216-8E0F-04930281353F}">
      <dgm:prSet/>
      <dgm:spPr/>
      <dgm:t>
        <a:bodyPr/>
        <a:lstStyle/>
        <a:p>
          <a:endParaRPr lang="en-US"/>
        </a:p>
      </dgm:t>
    </dgm:pt>
    <dgm:pt modelId="{AB95A844-D22B-42B6-8D32-6599398A2F6A}" type="sibTrans" cxnId="{75824F8F-713E-4216-8E0F-04930281353F}">
      <dgm:prSet/>
      <dgm:spPr/>
      <dgm:t>
        <a:bodyPr/>
        <a:lstStyle/>
        <a:p>
          <a:endParaRPr lang="en-US"/>
        </a:p>
      </dgm:t>
    </dgm:pt>
    <dgm:pt modelId="{C995209E-88C8-4EA5-8DD2-1696B5BB8DBA}">
      <dgm:prSet custT="1"/>
      <dgm:spPr>
        <a:solidFill>
          <a:srgbClr val="002060"/>
        </a:solidFill>
      </dgm:spPr>
      <dgm:t>
        <a:bodyPr/>
        <a:lstStyle/>
        <a:p>
          <a:r>
            <a:rPr lang="en-US" sz="2000" b="1" i="1" dirty="0" smtClean="0">
              <a:latin typeface="Times New Roman" panose="02020603050405020304" pitchFamily="18" charset="0"/>
              <a:cs typeface="Times New Roman" panose="02020603050405020304" pitchFamily="18" charset="0"/>
            </a:rPr>
            <a:t>Space Engineering</a:t>
          </a:r>
          <a:endParaRPr lang="en-US" sz="2000" b="1" i="1" dirty="0">
            <a:latin typeface="Times New Roman" panose="02020603050405020304" pitchFamily="18" charset="0"/>
            <a:cs typeface="Times New Roman" panose="02020603050405020304" pitchFamily="18" charset="0"/>
          </a:endParaRPr>
        </a:p>
      </dgm:t>
    </dgm:pt>
    <dgm:pt modelId="{E960DA50-86CB-4D92-9424-CDD46E0FF6A9}" type="parTrans" cxnId="{93A630A3-0855-4F0B-87E7-BE38F7CFD0AF}">
      <dgm:prSet/>
      <dgm:spPr/>
      <dgm:t>
        <a:bodyPr/>
        <a:lstStyle/>
        <a:p>
          <a:endParaRPr lang="en-US"/>
        </a:p>
      </dgm:t>
    </dgm:pt>
    <dgm:pt modelId="{76D508CE-A20B-457D-B2CE-6A07938B7845}" type="sibTrans" cxnId="{93A630A3-0855-4F0B-87E7-BE38F7CFD0AF}">
      <dgm:prSet/>
      <dgm:spPr/>
      <dgm:t>
        <a:bodyPr/>
        <a:lstStyle/>
        <a:p>
          <a:endParaRPr lang="en-US"/>
        </a:p>
      </dgm:t>
    </dgm:pt>
    <dgm:pt modelId="{3ADE9D1C-AAE2-4EE1-953B-482E91E601AB}">
      <dgm:prSet custT="1"/>
      <dgm:spPr>
        <a:solidFill>
          <a:srgbClr val="002060"/>
        </a:solidFill>
      </dgm:spPr>
      <dgm:t>
        <a:bodyPr/>
        <a:lstStyle/>
        <a:p>
          <a:r>
            <a:rPr lang="en-US" sz="2000" b="1" i="1" dirty="0" smtClean="0">
              <a:latin typeface="Times New Roman" panose="02020603050405020304" pitchFamily="18" charset="0"/>
              <a:cs typeface="Times New Roman" panose="02020603050405020304" pitchFamily="18" charset="0"/>
            </a:rPr>
            <a:t>Aerospace structures</a:t>
          </a:r>
          <a:endParaRPr lang="en-US" sz="2000" b="1" i="1" dirty="0">
            <a:latin typeface="Times New Roman" panose="02020603050405020304" pitchFamily="18" charset="0"/>
            <a:cs typeface="Times New Roman" panose="02020603050405020304" pitchFamily="18" charset="0"/>
          </a:endParaRPr>
        </a:p>
      </dgm:t>
    </dgm:pt>
    <dgm:pt modelId="{166C37F3-146D-4A55-8623-E42B54B2755A}" type="parTrans" cxnId="{055343B3-A64D-448A-8D96-2AB393051F05}">
      <dgm:prSet/>
      <dgm:spPr/>
      <dgm:t>
        <a:bodyPr/>
        <a:lstStyle/>
        <a:p>
          <a:endParaRPr lang="en-US"/>
        </a:p>
      </dgm:t>
    </dgm:pt>
    <dgm:pt modelId="{B49A298B-AD7B-4970-8B1F-00DCF3F19401}" type="sibTrans" cxnId="{055343B3-A64D-448A-8D96-2AB393051F05}">
      <dgm:prSet/>
      <dgm:spPr/>
      <dgm:t>
        <a:bodyPr/>
        <a:lstStyle/>
        <a:p>
          <a:endParaRPr lang="en-US"/>
        </a:p>
      </dgm:t>
    </dgm:pt>
    <dgm:pt modelId="{2B91DB7A-9125-4E02-AEC0-A7739899CBF3}" type="pres">
      <dgm:prSet presAssocID="{86BF1FF4-33AF-495E-98C5-CA006A0948F2}" presName="hierChild1" presStyleCnt="0">
        <dgm:presLayoutVars>
          <dgm:orgChart val="1"/>
          <dgm:chPref val="1"/>
          <dgm:dir/>
          <dgm:animOne val="branch"/>
          <dgm:animLvl val="lvl"/>
          <dgm:resizeHandles/>
        </dgm:presLayoutVars>
      </dgm:prSet>
      <dgm:spPr/>
      <dgm:t>
        <a:bodyPr/>
        <a:lstStyle/>
        <a:p>
          <a:endParaRPr lang="en-US"/>
        </a:p>
      </dgm:t>
    </dgm:pt>
    <dgm:pt modelId="{25194447-43C7-4B9A-AA0E-6FB5156A1625}" type="pres">
      <dgm:prSet presAssocID="{774486CE-6377-4389-B355-83D0115294C4}" presName="hierRoot1" presStyleCnt="0">
        <dgm:presLayoutVars>
          <dgm:hierBranch val="init"/>
        </dgm:presLayoutVars>
      </dgm:prSet>
      <dgm:spPr/>
    </dgm:pt>
    <dgm:pt modelId="{CF55FB27-28B9-421C-A8F8-28EF5F2C2A21}" type="pres">
      <dgm:prSet presAssocID="{774486CE-6377-4389-B355-83D0115294C4}" presName="rootComposite1" presStyleCnt="0"/>
      <dgm:spPr/>
    </dgm:pt>
    <dgm:pt modelId="{9EAE9954-BD8F-442F-8866-7F73143BC3B4}" type="pres">
      <dgm:prSet presAssocID="{774486CE-6377-4389-B355-83D0115294C4}" presName="rootText1" presStyleLbl="node0" presStyleIdx="0" presStyleCnt="1" custScaleX="74795" custScaleY="99178" custLinFactY="100000" custLinFactNeighborX="3498" custLinFactNeighborY="183068">
        <dgm:presLayoutVars>
          <dgm:chPref val="3"/>
        </dgm:presLayoutVars>
      </dgm:prSet>
      <dgm:spPr/>
      <dgm:t>
        <a:bodyPr/>
        <a:lstStyle/>
        <a:p>
          <a:endParaRPr lang="en-US"/>
        </a:p>
      </dgm:t>
    </dgm:pt>
    <dgm:pt modelId="{E5B58D26-2C3B-4D2A-8804-4928B5F2369E}" type="pres">
      <dgm:prSet presAssocID="{774486CE-6377-4389-B355-83D0115294C4}" presName="rootConnector1" presStyleLbl="node1" presStyleIdx="0" presStyleCnt="0"/>
      <dgm:spPr/>
      <dgm:t>
        <a:bodyPr/>
        <a:lstStyle/>
        <a:p>
          <a:endParaRPr lang="en-US"/>
        </a:p>
      </dgm:t>
    </dgm:pt>
    <dgm:pt modelId="{BE01BB8B-9680-4490-AD65-AD207F50816C}" type="pres">
      <dgm:prSet presAssocID="{774486CE-6377-4389-B355-83D0115294C4}" presName="hierChild2" presStyleCnt="0"/>
      <dgm:spPr/>
    </dgm:pt>
    <dgm:pt modelId="{E9DA25B3-CCE6-43D1-94AC-73F081FB4E30}" type="pres">
      <dgm:prSet presAssocID="{ACC61213-93A1-4EDB-AFE9-59787DE72F0A}" presName="Name64" presStyleLbl="parChTrans1D2" presStyleIdx="0" presStyleCnt="6"/>
      <dgm:spPr/>
      <dgm:t>
        <a:bodyPr/>
        <a:lstStyle/>
        <a:p>
          <a:endParaRPr lang="en-US"/>
        </a:p>
      </dgm:t>
    </dgm:pt>
    <dgm:pt modelId="{372D87D2-0F6C-4AF1-A39B-BFEBF2AEDA5A}" type="pres">
      <dgm:prSet presAssocID="{0F2EBCB0-8367-4133-9348-48EFEAC4EC54}" presName="hierRoot2" presStyleCnt="0">
        <dgm:presLayoutVars>
          <dgm:hierBranch val="init"/>
        </dgm:presLayoutVars>
      </dgm:prSet>
      <dgm:spPr/>
    </dgm:pt>
    <dgm:pt modelId="{0DE2001A-6AA6-4E98-891A-29594A319DAD}" type="pres">
      <dgm:prSet presAssocID="{0F2EBCB0-8367-4133-9348-48EFEAC4EC54}" presName="rootComposite" presStyleCnt="0"/>
      <dgm:spPr/>
    </dgm:pt>
    <dgm:pt modelId="{B7EC0BE1-8A26-438D-9D43-519E8869A118}" type="pres">
      <dgm:prSet presAssocID="{0F2EBCB0-8367-4133-9348-48EFEAC4EC54}" presName="rootText" presStyleLbl="node2" presStyleIdx="0" presStyleCnt="6" custScaleX="124948" custLinFactNeighborX="288" custLinFactNeighborY="-366">
        <dgm:presLayoutVars>
          <dgm:chPref val="3"/>
        </dgm:presLayoutVars>
      </dgm:prSet>
      <dgm:spPr/>
      <dgm:t>
        <a:bodyPr/>
        <a:lstStyle/>
        <a:p>
          <a:endParaRPr lang="en-US"/>
        </a:p>
      </dgm:t>
    </dgm:pt>
    <dgm:pt modelId="{E5C2673E-8B9C-4F38-B5B6-7CC643082A68}" type="pres">
      <dgm:prSet presAssocID="{0F2EBCB0-8367-4133-9348-48EFEAC4EC54}" presName="rootConnector" presStyleLbl="node2" presStyleIdx="0" presStyleCnt="6"/>
      <dgm:spPr/>
      <dgm:t>
        <a:bodyPr/>
        <a:lstStyle/>
        <a:p>
          <a:endParaRPr lang="en-US"/>
        </a:p>
      </dgm:t>
    </dgm:pt>
    <dgm:pt modelId="{C563A85A-5A05-4C01-972E-7ABB36583F20}" type="pres">
      <dgm:prSet presAssocID="{0F2EBCB0-8367-4133-9348-48EFEAC4EC54}" presName="hierChild4" presStyleCnt="0"/>
      <dgm:spPr/>
    </dgm:pt>
    <dgm:pt modelId="{0F2140F8-D12E-4BF1-A106-BB0FFC9C4E6B}" type="pres">
      <dgm:prSet presAssocID="{0F2EBCB0-8367-4133-9348-48EFEAC4EC54}" presName="hierChild5" presStyleCnt="0"/>
      <dgm:spPr/>
    </dgm:pt>
    <dgm:pt modelId="{AA3D4DBB-0400-4484-993D-1B76F1D90D95}" type="pres">
      <dgm:prSet presAssocID="{1D60B28F-77E2-4F1E-B17D-D401D1260D02}" presName="Name64" presStyleLbl="parChTrans1D2" presStyleIdx="1" presStyleCnt="6"/>
      <dgm:spPr/>
      <dgm:t>
        <a:bodyPr/>
        <a:lstStyle/>
        <a:p>
          <a:endParaRPr lang="en-US"/>
        </a:p>
      </dgm:t>
    </dgm:pt>
    <dgm:pt modelId="{2A88D3E8-F665-4928-BA58-38F07032F277}" type="pres">
      <dgm:prSet presAssocID="{69D9F2AE-A41A-4382-9840-9FC4FEB91D45}" presName="hierRoot2" presStyleCnt="0">
        <dgm:presLayoutVars>
          <dgm:hierBranch val="init"/>
        </dgm:presLayoutVars>
      </dgm:prSet>
      <dgm:spPr/>
    </dgm:pt>
    <dgm:pt modelId="{98CC3922-3652-4C23-B111-AB80D6C35004}" type="pres">
      <dgm:prSet presAssocID="{69D9F2AE-A41A-4382-9840-9FC4FEB91D45}" presName="rootComposite" presStyleCnt="0"/>
      <dgm:spPr/>
    </dgm:pt>
    <dgm:pt modelId="{88A2B37B-986C-45AC-B614-78B1F0BF2740}" type="pres">
      <dgm:prSet presAssocID="{69D9F2AE-A41A-4382-9840-9FC4FEB91D45}" presName="rootText" presStyleLbl="node2" presStyleIdx="1" presStyleCnt="6" custScaleX="129051">
        <dgm:presLayoutVars>
          <dgm:chPref val="3"/>
        </dgm:presLayoutVars>
      </dgm:prSet>
      <dgm:spPr/>
      <dgm:t>
        <a:bodyPr/>
        <a:lstStyle/>
        <a:p>
          <a:endParaRPr lang="en-US"/>
        </a:p>
      </dgm:t>
    </dgm:pt>
    <dgm:pt modelId="{D7E27B32-4283-48EB-B24F-BDD181661A3A}" type="pres">
      <dgm:prSet presAssocID="{69D9F2AE-A41A-4382-9840-9FC4FEB91D45}" presName="rootConnector" presStyleLbl="node2" presStyleIdx="1" presStyleCnt="6"/>
      <dgm:spPr/>
      <dgm:t>
        <a:bodyPr/>
        <a:lstStyle/>
        <a:p>
          <a:endParaRPr lang="en-US"/>
        </a:p>
      </dgm:t>
    </dgm:pt>
    <dgm:pt modelId="{99D6FDD0-46D2-4F27-BEE6-EF0621D62886}" type="pres">
      <dgm:prSet presAssocID="{69D9F2AE-A41A-4382-9840-9FC4FEB91D45}" presName="hierChild4" presStyleCnt="0"/>
      <dgm:spPr/>
    </dgm:pt>
    <dgm:pt modelId="{19BC5CE8-17E6-48C0-8CD0-CFEB35585757}" type="pres">
      <dgm:prSet presAssocID="{69D9F2AE-A41A-4382-9840-9FC4FEB91D45}" presName="hierChild5" presStyleCnt="0"/>
      <dgm:spPr/>
    </dgm:pt>
    <dgm:pt modelId="{CCD5BD9F-370F-4E27-A4B4-B2AA0DD7B2BB}" type="pres">
      <dgm:prSet presAssocID="{B9204091-42AC-411A-B5E9-85F87582E292}" presName="Name64" presStyleLbl="parChTrans1D2" presStyleIdx="2" presStyleCnt="6"/>
      <dgm:spPr/>
      <dgm:t>
        <a:bodyPr/>
        <a:lstStyle/>
        <a:p>
          <a:endParaRPr lang="en-US"/>
        </a:p>
      </dgm:t>
    </dgm:pt>
    <dgm:pt modelId="{3A0482C1-0067-4F7B-B302-D7BEADC33D25}" type="pres">
      <dgm:prSet presAssocID="{26952E87-3204-435C-8687-ABF8A16FD930}" presName="hierRoot2" presStyleCnt="0">
        <dgm:presLayoutVars>
          <dgm:hierBranch val="init"/>
        </dgm:presLayoutVars>
      </dgm:prSet>
      <dgm:spPr/>
    </dgm:pt>
    <dgm:pt modelId="{B04FF058-7E7F-47F0-B28D-8ACC3C397405}" type="pres">
      <dgm:prSet presAssocID="{26952E87-3204-435C-8687-ABF8A16FD930}" presName="rootComposite" presStyleCnt="0"/>
      <dgm:spPr/>
    </dgm:pt>
    <dgm:pt modelId="{AC93EAD4-34EE-400C-9C5B-62B215585786}" type="pres">
      <dgm:prSet presAssocID="{26952E87-3204-435C-8687-ABF8A16FD930}" presName="rootText" presStyleLbl="node2" presStyleIdx="2" presStyleCnt="6" custScaleX="127768">
        <dgm:presLayoutVars>
          <dgm:chPref val="3"/>
        </dgm:presLayoutVars>
      </dgm:prSet>
      <dgm:spPr/>
      <dgm:t>
        <a:bodyPr/>
        <a:lstStyle/>
        <a:p>
          <a:endParaRPr lang="en-US"/>
        </a:p>
      </dgm:t>
    </dgm:pt>
    <dgm:pt modelId="{100750D1-7C84-4DB8-B850-02286CCABF67}" type="pres">
      <dgm:prSet presAssocID="{26952E87-3204-435C-8687-ABF8A16FD930}" presName="rootConnector" presStyleLbl="node2" presStyleIdx="2" presStyleCnt="6"/>
      <dgm:spPr/>
      <dgm:t>
        <a:bodyPr/>
        <a:lstStyle/>
        <a:p>
          <a:endParaRPr lang="en-US"/>
        </a:p>
      </dgm:t>
    </dgm:pt>
    <dgm:pt modelId="{F8A1078F-CCC7-4C72-B566-0C4FBBDD2E2E}" type="pres">
      <dgm:prSet presAssocID="{26952E87-3204-435C-8687-ABF8A16FD930}" presName="hierChild4" presStyleCnt="0"/>
      <dgm:spPr/>
    </dgm:pt>
    <dgm:pt modelId="{6B4BDFFE-161B-484B-BDBA-337448ABB4C7}" type="pres">
      <dgm:prSet presAssocID="{26952E87-3204-435C-8687-ABF8A16FD930}" presName="hierChild5" presStyleCnt="0"/>
      <dgm:spPr/>
    </dgm:pt>
    <dgm:pt modelId="{FFCFF375-E2E4-4786-A59C-E21F515DB4FC}" type="pres">
      <dgm:prSet presAssocID="{3DCBABFB-921C-4EE5-9059-1B9F05D2CC6A}" presName="Name64" presStyleLbl="parChTrans1D2" presStyleIdx="3" presStyleCnt="6"/>
      <dgm:spPr/>
      <dgm:t>
        <a:bodyPr/>
        <a:lstStyle/>
        <a:p>
          <a:endParaRPr lang="en-US"/>
        </a:p>
      </dgm:t>
    </dgm:pt>
    <dgm:pt modelId="{EF0DC211-0D38-418A-ACC4-71B94AF59BEA}" type="pres">
      <dgm:prSet presAssocID="{968649D3-B9B3-468C-A62D-4D11EE1406BB}" presName="hierRoot2" presStyleCnt="0">
        <dgm:presLayoutVars>
          <dgm:hierBranch val="init"/>
        </dgm:presLayoutVars>
      </dgm:prSet>
      <dgm:spPr/>
    </dgm:pt>
    <dgm:pt modelId="{574F03C9-1834-413F-9884-5A9D7FA46C11}" type="pres">
      <dgm:prSet presAssocID="{968649D3-B9B3-468C-A62D-4D11EE1406BB}" presName="rootComposite" presStyleCnt="0"/>
      <dgm:spPr/>
    </dgm:pt>
    <dgm:pt modelId="{E6CEFD37-ACF2-4C37-A116-DBF001305149}" type="pres">
      <dgm:prSet presAssocID="{968649D3-B9B3-468C-A62D-4D11EE1406BB}" presName="rootText" presStyleLbl="node2" presStyleIdx="3" presStyleCnt="6" custScaleX="128270">
        <dgm:presLayoutVars>
          <dgm:chPref val="3"/>
        </dgm:presLayoutVars>
      </dgm:prSet>
      <dgm:spPr/>
      <dgm:t>
        <a:bodyPr/>
        <a:lstStyle/>
        <a:p>
          <a:endParaRPr lang="en-US"/>
        </a:p>
      </dgm:t>
    </dgm:pt>
    <dgm:pt modelId="{561120C6-3F02-4A08-8AFC-C22583F32FA4}" type="pres">
      <dgm:prSet presAssocID="{968649D3-B9B3-468C-A62D-4D11EE1406BB}" presName="rootConnector" presStyleLbl="node2" presStyleIdx="3" presStyleCnt="6"/>
      <dgm:spPr/>
      <dgm:t>
        <a:bodyPr/>
        <a:lstStyle/>
        <a:p>
          <a:endParaRPr lang="en-US"/>
        </a:p>
      </dgm:t>
    </dgm:pt>
    <dgm:pt modelId="{7705999D-C627-4C5C-B21C-8B02EDE8910B}" type="pres">
      <dgm:prSet presAssocID="{968649D3-B9B3-468C-A62D-4D11EE1406BB}" presName="hierChild4" presStyleCnt="0"/>
      <dgm:spPr/>
    </dgm:pt>
    <dgm:pt modelId="{6905DA29-709D-4216-8A19-4EF0955C9DB4}" type="pres">
      <dgm:prSet presAssocID="{968649D3-B9B3-468C-A62D-4D11EE1406BB}" presName="hierChild5" presStyleCnt="0"/>
      <dgm:spPr/>
    </dgm:pt>
    <dgm:pt modelId="{CCB20241-7FF9-4DD7-AF4E-716EA61168C1}" type="pres">
      <dgm:prSet presAssocID="{E960DA50-86CB-4D92-9424-CDD46E0FF6A9}" presName="Name64" presStyleLbl="parChTrans1D2" presStyleIdx="4" presStyleCnt="6"/>
      <dgm:spPr/>
      <dgm:t>
        <a:bodyPr/>
        <a:lstStyle/>
        <a:p>
          <a:endParaRPr lang="en-US"/>
        </a:p>
      </dgm:t>
    </dgm:pt>
    <dgm:pt modelId="{C0A5422F-538C-4CFC-9068-71D5DBDBD636}" type="pres">
      <dgm:prSet presAssocID="{C995209E-88C8-4EA5-8DD2-1696B5BB8DBA}" presName="hierRoot2" presStyleCnt="0">
        <dgm:presLayoutVars>
          <dgm:hierBranch val="init"/>
        </dgm:presLayoutVars>
      </dgm:prSet>
      <dgm:spPr/>
    </dgm:pt>
    <dgm:pt modelId="{9A10302D-3674-41B8-B633-26D89229B3A5}" type="pres">
      <dgm:prSet presAssocID="{C995209E-88C8-4EA5-8DD2-1696B5BB8DBA}" presName="rootComposite" presStyleCnt="0"/>
      <dgm:spPr/>
    </dgm:pt>
    <dgm:pt modelId="{403F0945-E369-4C95-8D1F-F6A532BC07BF}" type="pres">
      <dgm:prSet presAssocID="{C995209E-88C8-4EA5-8DD2-1696B5BB8DBA}" presName="rootText" presStyleLbl="node2" presStyleIdx="4" presStyleCnt="6" custScaleX="131197">
        <dgm:presLayoutVars>
          <dgm:chPref val="3"/>
        </dgm:presLayoutVars>
      </dgm:prSet>
      <dgm:spPr/>
      <dgm:t>
        <a:bodyPr/>
        <a:lstStyle/>
        <a:p>
          <a:endParaRPr lang="en-US"/>
        </a:p>
      </dgm:t>
    </dgm:pt>
    <dgm:pt modelId="{0C4F3638-F277-4A2E-8557-DA5593E1C637}" type="pres">
      <dgm:prSet presAssocID="{C995209E-88C8-4EA5-8DD2-1696B5BB8DBA}" presName="rootConnector" presStyleLbl="node2" presStyleIdx="4" presStyleCnt="6"/>
      <dgm:spPr/>
      <dgm:t>
        <a:bodyPr/>
        <a:lstStyle/>
        <a:p>
          <a:endParaRPr lang="en-US"/>
        </a:p>
      </dgm:t>
    </dgm:pt>
    <dgm:pt modelId="{15A91BF0-5988-497E-8894-72B6D210CEE9}" type="pres">
      <dgm:prSet presAssocID="{C995209E-88C8-4EA5-8DD2-1696B5BB8DBA}" presName="hierChild4" presStyleCnt="0"/>
      <dgm:spPr/>
    </dgm:pt>
    <dgm:pt modelId="{626CA500-B5E9-4BB9-869E-A00E01ED8E43}" type="pres">
      <dgm:prSet presAssocID="{C995209E-88C8-4EA5-8DD2-1696B5BB8DBA}" presName="hierChild5" presStyleCnt="0"/>
      <dgm:spPr/>
    </dgm:pt>
    <dgm:pt modelId="{D912567E-C312-4809-94D1-72118B78B568}" type="pres">
      <dgm:prSet presAssocID="{166C37F3-146D-4A55-8623-E42B54B2755A}" presName="Name64" presStyleLbl="parChTrans1D2" presStyleIdx="5" presStyleCnt="6"/>
      <dgm:spPr/>
      <dgm:t>
        <a:bodyPr/>
        <a:lstStyle/>
        <a:p>
          <a:endParaRPr lang="en-US"/>
        </a:p>
      </dgm:t>
    </dgm:pt>
    <dgm:pt modelId="{7528ADFB-183C-4FBD-A996-9B9569CF54A3}" type="pres">
      <dgm:prSet presAssocID="{3ADE9D1C-AAE2-4EE1-953B-482E91E601AB}" presName="hierRoot2" presStyleCnt="0">
        <dgm:presLayoutVars>
          <dgm:hierBranch val="init"/>
        </dgm:presLayoutVars>
      </dgm:prSet>
      <dgm:spPr/>
    </dgm:pt>
    <dgm:pt modelId="{C7A11648-615F-4F0E-BE25-04684271C500}" type="pres">
      <dgm:prSet presAssocID="{3ADE9D1C-AAE2-4EE1-953B-482E91E601AB}" presName="rootComposite" presStyleCnt="0"/>
      <dgm:spPr/>
    </dgm:pt>
    <dgm:pt modelId="{5EE1FB07-8526-418A-BA4E-8C3A0BA744EF}" type="pres">
      <dgm:prSet presAssocID="{3ADE9D1C-AAE2-4EE1-953B-482E91E601AB}" presName="rootText" presStyleLbl="node2" presStyleIdx="5" presStyleCnt="6" custScaleX="134790">
        <dgm:presLayoutVars>
          <dgm:chPref val="3"/>
        </dgm:presLayoutVars>
      </dgm:prSet>
      <dgm:spPr/>
      <dgm:t>
        <a:bodyPr/>
        <a:lstStyle/>
        <a:p>
          <a:endParaRPr lang="en-US"/>
        </a:p>
      </dgm:t>
    </dgm:pt>
    <dgm:pt modelId="{B7A3B625-2D10-4E52-B9D0-A0C0FC629B51}" type="pres">
      <dgm:prSet presAssocID="{3ADE9D1C-AAE2-4EE1-953B-482E91E601AB}" presName="rootConnector" presStyleLbl="node2" presStyleIdx="5" presStyleCnt="6"/>
      <dgm:spPr/>
      <dgm:t>
        <a:bodyPr/>
        <a:lstStyle/>
        <a:p>
          <a:endParaRPr lang="en-US"/>
        </a:p>
      </dgm:t>
    </dgm:pt>
    <dgm:pt modelId="{F667889F-C8B7-4024-8C51-554B5526B240}" type="pres">
      <dgm:prSet presAssocID="{3ADE9D1C-AAE2-4EE1-953B-482E91E601AB}" presName="hierChild4" presStyleCnt="0"/>
      <dgm:spPr/>
    </dgm:pt>
    <dgm:pt modelId="{4A43EFA1-EBEF-4034-BCB9-7CA651F87449}" type="pres">
      <dgm:prSet presAssocID="{3ADE9D1C-AAE2-4EE1-953B-482E91E601AB}" presName="hierChild5" presStyleCnt="0"/>
      <dgm:spPr/>
    </dgm:pt>
    <dgm:pt modelId="{13A889D7-C2B0-425B-87C5-818895026CF3}" type="pres">
      <dgm:prSet presAssocID="{774486CE-6377-4389-B355-83D0115294C4}" presName="hierChild3" presStyleCnt="0"/>
      <dgm:spPr/>
    </dgm:pt>
  </dgm:ptLst>
  <dgm:cxnLst>
    <dgm:cxn modelId="{F5D72948-0CE0-4687-ABAE-E646CA7775C3}" srcId="{86BF1FF4-33AF-495E-98C5-CA006A0948F2}" destId="{774486CE-6377-4389-B355-83D0115294C4}" srcOrd="0" destOrd="0" parTransId="{D4CAF2D8-57F9-4FC0-A1EB-2AA59BC9C715}" sibTransId="{2876B5A2-D2DC-4996-B7A2-01DCAC019C16}"/>
    <dgm:cxn modelId="{95368FFC-CF1E-4C74-87E2-61A190A91E6D}" type="presOf" srcId="{774486CE-6377-4389-B355-83D0115294C4}" destId="{9EAE9954-BD8F-442F-8866-7F73143BC3B4}" srcOrd="0" destOrd="0" presId="urn:microsoft.com/office/officeart/2009/3/layout/HorizontalOrganizationChart"/>
    <dgm:cxn modelId="{C8500571-F26E-4F34-9365-7FC244173A6A}" type="presOf" srcId="{69D9F2AE-A41A-4382-9840-9FC4FEB91D45}" destId="{D7E27B32-4283-48EB-B24F-BDD181661A3A}" srcOrd="1" destOrd="0" presId="urn:microsoft.com/office/officeart/2009/3/layout/HorizontalOrganizationChart"/>
    <dgm:cxn modelId="{F2BDA6AD-E7BC-4B25-A3B7-DC9253717132}" type="presOf" srcId="{26952E87-3204-435C-8687-ABF8A16FD930}" destId="{AC93EAD4-34EE-400C-9C5B-62B215585786}" srcOrd="0" destOrd="0" presId="urn:microsoft.com/office/officeart/2009/3/layout/HorizontalOrganizationChart"/>
    <dgm:cxn modelId="{6881CB6E-7FB6-430F-B43F-DF678CC82639}" type="presOf" srcId="{E960DA50-86CB-4D92-9424-CDD46E0FF6A9}" destId="{CCB20241-7FF9-4DD7-AF4E-716EA61168C1}" srcOrd="0" destOrd="0" presId="urn:microsoft.com/office/officeart/2009/3/layout/HorizontalOrganizationChart"/>
    <dgm:cxn modelId="{49DCDAB8-3E53-4991-98C5-B2DBA94524EF}" type="presOf" srcId="{774486CE-6377-4389-B355-83D0115294C4}" destId="{E5B58D26-2C3B-4D2A-8804-4928B5F2369E}" srcOrd="1" destOrd="0" presId="urn:microsoft.com/office/officeart/2009/3/layout/HorizontalOrganizationChart"/>
    <dgm:cxn modelId="{E247901E-A8D1-4935-8460-E9C35CE7B10B}" type="presOf" srcId="{3ADE9D1C-AAE2-4EE1-953B-482E91E601AB}" destId="{5EE1FB07-8526-418A-BA4E-8C3A0BA744EF}" srcOrd="0" destOrd="0" presId="urn:microsoft.com/office/officeart/2009/3/layout/HorizontalOrganizationChart"/>
    <dgm:cxn modelId="{CCD34554-BE9F-404E-B2BC-516087A120D5}" type="presOf" srcId="{69D9F2AE-A41A-4382-9840-9FC4FEB91D45}" destId="{88A2B37B-986C-45AC-B614-78B1F0BF2740}" srcOrd="0" destOrd="0" presId="urn:microsoft.com/office/officeart/2009/3/layout/HorizontalOrganizationChart"/>
    <dgm:cxn modelId="{4A2FC764-1CDC-4EB5-90B6-05A009B825C3}" type="presOf" srcId="{B9204091-42AC-411A-B5E9-85F87582E292}" destId="{CCD5BD9F-370F-4E27-A4B4-B2AA0DD7B2BB}" srcOrd="0" destOrd="0" presId="urn:microsoft.com/office/officeart/2009/3/layout/HorizontalOrganizationChart"/>
    <dgm:cxn modelId="{A1E58E0A-5AE8-45D9-A992-4B1435C36B6D}" type="presOf" srcId="{0F2EBCB0-8367-4133-9348-48EFEAC4EC54}" destId="{E5C2673E-8B9C-4F38-B5B6-7CC643082A68}" srcOrd="1" destOrd="0" presId="urn:microsoft.com/office/officeart/2009/3/layout/HorizontalOrganizationChart"/>
    <dgm:cxn modelId="{B6E1989F-568E-42FD-A9BE-F59AB2792E65}" type="presOf" srcId="{86BF1FF4-33AF-495E-98C5-CA006A0948F2}" destId="{2B91DB7A-9125-4E02-AEC0-A7739899CBF3}" srcOrd="0" destOrd="0" presId="urn:microsoft.com/office/officeart/2009/3/layout/HorizontalOrganizationChart"/>
    <dgm:cxn modelId="{0D88D0F1-5B34-46BE-9733-CB659CE4A922}" type="presOf" srcId="{26952E87-3204-435C-8687-ABF8A16FD930}" destId="{100750D1-7C84-4DB8-B850-02286CCABF67}" srcOrd="1" destOrd="0" presId="urn:microsoft.com/office/officeart/2009/3/layout/HorizontalOrganizationChart"/>
    <dgm:cxn modelId="{055343B3-A64D-448A-8D96-2AB393051F05}" srcId="{774486CE-6377-4389-B355-83D0115294C4}" destId="{3ADE9D1C-AAE2-4EE1-953B-482E91E601AB}" srcOrd="5" destOrd="0" parTransId="{166C37F3-146D-4A55-8623-E42B54B2755A}" sibTransId="{B49A298B-AD7B-4970-8B1F-00DCF3F19401}"/>
    <dgm:cxn modelId="{9CD7A500-0048-471E-970B-6280A7114449}" type="presOf" srcId="{C995209E-88C8-4EA5-8DD2-1696B5BB8DBA}" destId="{403F0945-E369-4C95-8D1F-F6A532BC07BF}" srcOrd="0" destOrd="0" presId="urn:microsoft.com/office/officeart/2009/3/layout/HorizontalOrganizationChart"/>
    <dgm:cxn modelId="{D40A716D-7A63-43DA-BCBF-0B3A53518B9D}" srcId="{774486CE-6377-4389-B355-83D0115294C4}" destId="{26952E87-3204-435C-8687-ABF8A16FD930}" srcOrd="2" destOrd="0" parTransId="{B9204091-42AC-411A-B5E9-85F87582E292}" sibTransId="{03477ACA-DC6F-4179-B623-D5E829DA0917}"/>
    <dgm:cxn modelId="{93A630A3-0855-4F0B-87E7-BE38F7CFD0AF}" srcId="{774486CE-6377-4389-B355-83D0115294C4}" destId="{C995209E-88C8-4EA5-8DD2-1696B5BB8DBA}" srcOrd="4" destOrd="0" parTransId="{E960DA50-86CB-4D92-9424-CDD46E0FF6A9}" sibTransId="{76D508CE-A20B-457D-B2CE-6A07938B7845}"/>
    <dgm:cxn modelId="{B30C83B2-CADE-4F98-92B8-E43C880A463F}" srcId="{774486CE-6377-4389-B355-83D0115294C4}" destId="{0F2EBCB0-8367-4133-9348-48EFEAC4EC54}" srcOrd="0" destOrd="0" parTransId="{ACC61213-93A1-4EDB-AFE9-59787DE72F0A}" sibTransId="{3B543EE0-F0DB-412D-8BEA-5EBBA56AFD2F}"/>
    <dgm:cxn modelId="{6F35C5C7-A985-4F8F-9CA3-3B66CDD4FEC3}" type="presOf" srcId="{3DCBABFB-921C-4EE5-9059-1B9F05D2CC6A}" destId="{FFCFF375-E2E4-4786-A59C-E21F515DB4FC}" srcOrd="0" destOrd="0" presId="urn:microsoft.com/office/officeart/2009/3/layout/HorizontalOrganizationChart"/>
    <dgm:cxn modelId="{C7B20086-E62B-45A2-98F8-CCA6717E7906}" type="presOf" srcId="{C995209E-88C8-4EA5-8DD2-1696B5BB8DBA}" destId="{0C4F3638-F277-4A2E-8557-DA5593E1C637}" srcOrd="1" destOrd="0" presId="urn:microsoft.com/office/officeart/2009/3/layout/HorizontalOrganizationChart"/>
    <dgm:cxn modelId="{75824F8F-713E-4216-8E0F-04930281353F}" srcId="{774486CE-6377-4389-B355-83D0115294C4}" destId="{968649D3-B9B3-468C-A62D-4D11EE1406BB}" srcOrd="3" destOrd="0" parTransId="{3DCBABFB-921C-4EE5-9059-1B9F05D2CC6A}" sibTransId="{AB95A844-D22B-42B6-8D32-6599398A2F6A}"/>
    <dgm:cxn modelId="{C9CD1FED-08E6-428E-8BC2-9664B18F83ED}" type="presOf" srcId="{968649D3-B9B3-468C-A62D-4D11EE1406BB}" destId="{E6CEFD37-ACF2-4C37-A116-DBF001305149}" srcOrd="0" destOrd="0" presId="urn:microsoft.com/office/officeart/2009/3/layout/HorizontalOrganizationChart"/>
    <dgm:cxn modelId="{BACF71F6-7084-4997-A3DD-51E14F8B963D}" type="presOf" srcId="{968649D3-B9B3-468C-A62D-4D11EE1406BB}" destId="{561120C6-3F02-4A08-8AFC-C22583F32FA4}" srcOrd="1" destOrd="0" presId="urn:microsoft.com/office/officeart/2009/3/layout/HorizontalOrganizationChart"/>
    <dgm:cxn modelId="{E82F914A-A797-4D81-A918-93E3CB70B094}" type="presOf" srcId="{3ADE9D1C-AAE2-4EE1-953B-482E91E601AB}" destId="{B7A3B625-2D10-4E52-B9D0-A0C0FC629B51}" srcOrd="1" destOrd="0" presId="urn:microsoft.com/office/officeart/2009/3/layout/HorizontalOrganizationChart"/>
    <dgm:cxn modelId="{82E74A0C-8BBE-44EC-AF52-6EF604C0D0DB}" type="presOf" srcId="{0F2EBCB0-8367-4133-9348-48EFEAC4EC54}" destId="{B7EC0BE1-8A26-438D-9D43-519E8869A118}" srcOrd="0" destOrd="0" presId="urn:microsoft.com/office/officeart/2009/3/layout/HorizontalOrganizationChart"/>
    <dgm:cxn modelId="{FA14DC6C-C228-4D12-98E0-445068980661}" type="presOf" srcId="{1D60B28F-77E2-4F1E-B17D-D401D1260D02}" destId="{AA3D4DBB-0400-4484-993D-1B76F1D90D95}" srcOrd="0" destOrd="0" presId="urn:microsoft.com/office/officeart/2009/3/layout/HorizontalOrganizationChart"/>
    <dgm:cxn modelId="{77345E57-5A07-4F23-B30D-EB1F8395C338}" srcId="{774486CE-6377-4389-B355-83D0115294C4}" destId="{69D9F2AE-A41A-4382-9840-9FC4FEB91D45}" srcOrd="1" destOrd="0" parTransId="{1D60B28F-77E2-4F1E-B17D-D401D1260D02}" sibTransId="{13C479E2-8E18-4837-8A03-867BB57D31F0}"/>
    <dgm:cxn modelId="{7EA431EA-DD73-4A43-A81B-545741D2EF81}" type="presOf" srcId="{166C37F3-146D-4A55-8623-E42B54B2755A}" destId="{D912567E-C312-4809-94D1-72118B78B568}" srcOrd="0" destOrd="0" presId="urn:microsoft.com/office/officeart/2009/3/layout/HorizontalOrganizationChart"/>
    <dgm:cxn modelId="{4956F1A4-3BC9-47DE-B36D-E6101B44E197}" type="presOf" srcId="{ACC61213-93A1-4EDB-AFE9-59787DE72F0A}" destId="{E9DA25B3-CCE6-43D1-94AC-73F081FB4E30}" srcOrd="0" destOrd="0" presId="urn:microsoft.com/office/officeart/2009/3/layout/HorizontalOrganizationChart"/>
    <dgm:cxn modelId="{90930461-12D4-4720-9B96-308D1BC2BE1E}" type="presParOf" srcId="{2B91DB7A-9125-4E02-AEC0-A7739899CBF3}" destId="{25194447-43C7-4B9A-AA0E-6FB5156A1625}" srcOrd="0" destOrd="0" presId="urn:microsoft.com/office/officeart/2009/3/layout/HorizontalOrganizationChart"/>
    <dgm:cxn modelId="{D169BD29-E642-415D-9B61-64FAAEF378A0}" type="presParOf" srcId="{25194447-43C7-4B9A-AA0E-6FB5156A1625}" destId="{CF55FB27-28B9-421C-A8F8-28EF5F2C2A21}" srcOrd="0" destOrd="0" presId="urn:microsoft.com/office/officeart/2009/3/layout/HorizontalOrganizationChart"/>
    <dgm:cxn modelId="{D24EA0E6-BA75-4493-929C-E1D600689D75}" type="presParOf" srcId="{CF55FB27-28B9-421C-A8F8-28EF5F2C2A21}" destId="{9EAE9954-BD8F-442F-8866-7F73143BC3B4}" srcOrd="0" destOrd="0" presId="urn:microsoft.com/office/officeart/2009/3/layout/HorizontalOrganizationChart"/>
    <dgm:cxn modelId="{E8DE172F-32A5-4BCC-A16A-939BA717659A}" type="presParOf" srcId="{CF55FB27-28B9-421C-A8F8-28EF5F2C2A21}" destId="{E5B58D26-2C3B-4D2A-8804-4928B5F2369E}" srcOrd="1" destOrd="0" presId="urn:microsoft.com/office/officeart/2009/3/layout/HorizontalOrganizationChart"/>
    <dgm:cxn modelId="{71BB4A39-53E1-4ABD-AAE5-1FF4ADC4F25A}" type="presParOf" srcId="{25194447-43C7-4B9A-AA0E-6FB5156A1625}" destId="{BE01BB8B-9680-4490-AD65-AD207F50816C}" srcOrd="1" destOrd="0" presId="urn:microsoft.com/office/officeart/2009/3/layout/HorizontalOrganizationChart"/>
    <dgm:cxn modelId="{3B33F7B0-0047-4453-8FF3-A503DDFCA12F}" type="presParOf" srcId="{BE01BB8B-9680-4490-AD65-AD207F50816C}" destId="{E9DA25B3-CCE6-43D1-94AC-73F081FB4E30}" srcOrd="0" destOrd="0" presId="urn:microsoft.com/office/officeart/2009/3/layout/HorizontalOrganizationChart"/>
    <dgm:cxn modelId="{141488B7-8D9A-4825-8A13-49E29C477296}" type="presParOf" srcId="{BE01BB8B-9680-4490-AD65-AD207F50816C}" destId="{372D87D2-0F6C-4AF1-A39B-BFEBF2AEDA5A}" srcOrd="1" destOrd="0" presId="urn:microsoft.com/office/officeart/2009/3/layout/HorizontalOrganizationChart"/>
    <dgm:cxn modelId="{D247DC56-59E3-4B3C-B6C8-CDFF36637AD6}" type="presParOf" srcId="{372D87D2-0F6C-4AF1-A39B-BFEBF2AEDA5A}" destId="{0DE2001A-6AA6-4E98-891A-29594A319DAD}" srcOrd="0" destOrd="0" presId="urn:microsoft.com/office/officeart/2009/3/layout/HorizontalOrganizationChart"/>
    <dgm:cxn modelId="{F6ECE451-8875-4864-89F7-8D407DA38BBD}" type="presParOf" srcId="{0DE2001A-6AA6-4E98-891A-29594A319DAD}" destId="{B7EC0BE1-8A26-438D-9D43-519E8869A118}" srcOrd="0" destOrd="0" presId="urn:microsoft.com/office/officeart/2009/3/layout/HorizontalOrganizationChart"/>
    <dgm:cxn modelId="{FFD98F75-1FD7-49CE-B48B-9BDC1DD10531}" type="presParOf" srcId="{0DE2001A-6AA6-4E98-891A-29594A319DAD}" destId="{E5C2673E-8B9C-4F38-B5B6-7CC643082A68}" srcOrd="1" destOrd="0" presId="urn:microsoft.com/office/officeart/2009/3/layout/HorizontalOrganizationChart"/>
    <dgm:cxn modelId="{5E8ED392-4B71-4C24-8A3E-599ABE9C333F}" type="presParOf" srcId="{372D87D2-0F6C-4AF1-A39B-BFEBF2AEDA5A}" destId="{C563A85A-5A05-4C01-972E-7ABB36583F20}" srcOrd="1" destOrd="0" presId="urn:microsoft.com/office/officeart/2009/3/layout/HorizontalOrganizationChart"/>
    <dgm:cxn modelId="{F6F5F7EA-2CDA-433B-A131-93A9E212F579}" type="presParOf" srcId="{372D87D2-0F6C-4AF1-A39B-BFEBF2AEDA5A}" destId="{0F2140F8-D12E-4BF1-A106-BB0FFC9C4E6B}" srcOrd="2" destOrd="0" presId="urn:microsoft.com/office/officeart/2009/3/layout/HorizontalOrganizationChart"/>
    <dgm:cxn modelId="{D9037E0B-6215-4332-9037-0E10B8258DD1}" type="presParOf" srcId="{BE01BB8B-9680-4490-AD65-AD207F50816C}" destId="{AA3D4DBB-0400-4484-993D-1B76F1D90D95}" srcOrd="2" destOrd="0" presId="urn:microsoft.com/office/officeart/2009/3/layout/HorizontalOrganizationChart"/>
    <dgm:cxn modelId="{B2052548-0657-4E2E-9534-392B541615FF}" type="presParOf" srcId="{BE01BB8B-9680-4490-AD65-AD207F50816C}" destId="{2A88D3E8-F665-4928-BA58-38F07032F277}" srcOrd="3" destOrd="0" presId="urn:microsoft.com/office/officeart/2009/3/layout/HorizontalOrganizationChart"/>
    <dgm:cxn modelId="{27227FDC-9B5D-4412-829B-7F56F5320AE2}" type="presParOf" srcId="{2A88D3E8-F665-4928-BA58-38F07032F277}" destId="{98CC3922-3652-4C23-B111-AB80D6C35004}" srcOrd="0" destOrd="0" presId="urn:microsoft.com/office/officeart/2009/3/layout/HorizontalOrganizationChart"/>
    <dgm:cxn modelId="{69ED5F17-6622-4936-8591-2F9945FA009A}" type="presParOf" srcId="{98CC3922-3652-4C23-B111-AB80D6C35004}" destId="{88A2B37B-986C-45AC-B614-78B1F0BF2740}" srcOrd="0" destOrd="0" presId="urn:microsoft.com/office/officeart/2009/3/layout/HorizontalOrganizationChart"/>
    <dgm:cxn modelId="{55AB8793-57D8-46B3-AAD9-B481FC2AB6C6}" type="presParOf" srcId="{98CC3922-3652-4C23-B111-AB80D6C35004}" destId="{D7E27B32-4283-48EB-B24F-BDD181661A3A}" srcOrd="1" destOrd="0" presId="urn:microsoft.com/office/officeart/2009/3/layout/HorizontalOrganizationChart"/>
    <dgm:cxn modelId="{7F0A5A5D-4D09-4CA6-8D5F-CF6F43D071A9}" type="presParOf" srcId="{2A88D3E8-F665-4928-BA58-38F07032F277}" destId="{99D6FDD0-46D2-4F27-BEE6-EF0621D62886}" srcOrd="1" destOrd="0" presId="urn:microsoft.com/office/officeart/2009/3/layout/HorizontalOrganizationChart"/>
    <dgm:cxn modelId="{EDD4AB2F-00AF-4E12-BB10-9B6D6B8DB1DB}" type="presParOf" srcId="{2A88D3E8-F665-4928-BA58-38F07032F277}" destId="{19BC5CE8-17E6-48C0-8CD0-CFEB35585757}" srcOrd="2" destOrd="0" presId="urn:microsoft.com/office/officeart/2009/3/layout/HorizontalOrganizationChart"/>
    <dgm:cxn modelId="{214BD0FE-62E0-4A6C-BD0A-F1387D2D026A}" type="presParOf" srcId="{BE01BB8B-9680-4490-AD65-AD207F50816C}" destId="{CCD5BD9F-370F-4E27-A4B4-B2AA0DD7B2BB}" srcOrd="4" destOrd="0" presId="urn:microsoft.com/office/officeart/2009/3/layout/HorizontalOrganizationChart"/>
    <dgm:cxn modelId="{6D4F9538-F175-4A1B-8288-77B3FB7CD43B}" type="presParOf" srcId="{BE01BB8B-9680-4490-AD65-AD207F50816C}" destId="{3A0482C1-0067-4F7B-B302-D7BEADC33D25}" srcOrd="5" destOrd="0" presId="urn:microsoft.com/office/officeart/2009/3/layout/HorizontalOrganizationChart"/>
    <dgm:cxn modelId="{6F5133E6-9F5C-479D-AF22-80389D3211B3}" type="presParOf" srcId="{3A0482C1-0067-4F7B-B302-D7BEADC33D25}" destId="{B04FF058-7E7F-47F0-B28D-8ACC3C397405}" srcOrd="0" destOrd="0" presId="urn:microsoft.com/office/officeart/2009/3/layout/HorizontalOrganizationChart"/>
    <dgm:cxn modelId="{A613C64B-0402-4883-845A-F8991E2B70B7}" type="presParOf" srcId="{B04FF058-7E7F-47F0-B28D-8ACC3C397405}" destId="{AC93EAD4-34EE-400C-9C5B-62B215585786}" srcOrd="0" destOrd="0" presId="urn:microsoft.com/office/officeart/2009/3/layout/HorizontalOrganizationChart"/>
    <dgm:cxn modelId="{F1DF80CD-5518-4FDD-9D7A-FC517752EE6E}" type="presParOf" srcId="{B04FF058-7E7F-47F0-B28D-8ACC3C397405}" destId="{100750D1-7C84-4DB8-B850-02286CCABF67}" srcOrd="1" destOrd="0" presId="urn:microsoft.com/office/officeart/2009/3/layout/HorizontalOrganizationChart"/>
    <dgm:cxn modelId="{D19D69C7-D507-4F6B-A65B-7109573B39A5}" type="presParOf" srcId="{3A0482C1-0067-4F7B-B302-D7BEADC33D25}" destId="{F8A1078F-CCC7-4C72-B566-0C4FBBDD2E2E}" srcOrd="1" destOrd="0" presId="urn:microsoft.com/office/officeart/2009/3/layout/HorizontalOrganizationChart"/>
    <dgm:cxn modelId="{522C559D-0BE3-4BD3-8C7D-B3FF3FBA3ADA}" type="presParOf" srcId="{3A0482C1-0067-4F7B-B302-D7BEADC33D25}" destId="{6B4BDFFE-161B-484B-BDBA-337448ABB4C7}" srcOrd="2" destOrd="0" presId="urn:microsoft.com/office/officeart/2009/3/layout/HorizontalOrganizationChart"/>
    <dgm:cxn modelId="{43B30C75-E956-4B8C-8E9F-AE7A9E66A88C}" type="presParOf" srcId="{BE01BB8B-9680-4490-AD65-AD207F50816C}" destId="{FFCFF375-E2E4-4786-A59C-E21F515DB4FC}" srcOrd="6" destOrd="0" presId="urn:microsoft.com/office/officeart/2009/3/layout/HorizontalOrganizationChart"/>
    <dgm:cxn modelId="{2956AFF3-0FAF-4FB2-B075-56C4209DD9A6}" type="presParOf" srcId="{BE01BB8B-9680-4490-AD65-AD207F50816C}" destId="{EF0DC211-0D38-418A-ACC4-71B94AF59BEA}" srcOrd="7" destOrd="0" presId="urn:microsoft.com/office/officeart/2009/3/layout/HorizontalOrganizationChart"/>
    <dgm:cxn modelId="{1EDAAE34-D93A-4BA9-AC30-A62FE34578CF}" type="presParOf" srcId="{EF0DC211-0D38-418A-ACC4-71B94AF59BEA}" destId="{574F03C9-1834-413F-9884-5A9D7FA46C11}" srcOrd="0" destOrd="0" presId="urn:microsoft.com/office/officeart/2009/3/layout/HorizontalOrganizationChart"/>
    <dgm:cxn modelId="{3BAE3422-DC75-41B8-9386-A10C5BC05CD4}" type="presParOf" srcId="{574F03C9-1834-413F-9884-5A9D7FA46C11}" destId="{E6CEFD37-ACF2-4C37-A116-DBF001305149}" srcOrd="0" destOrd="0" presId="urn:microsoft.com/office/officeart/2009/3/layout/HorizontalOrganizationChart"/>
    <dgm:cxn modelId="{1A7F4534-7D65-4818-86B2-644C2212383A}" type="presParOf" srcId="{574F03C9-1834-413F-9884-5A9D7FA46C11}" destId="{561120C6-3F02-4A08-8AFC-C22583F32FA4}" srcOrd="1" destOrd="0" presId="urn:microsoft.com/office/officeart/2009/3/layout/HorizontalOrganizationChart"/>
    <dgm:cxn modelId="{654F1BBC-1EE6-4CCD-A8AA-83632F452C19}" type="presParOf" srcId="{EF0DC211-0D38-418A-ACC4-71B94AF59BEA}" destId="{7705999D-C627-4C5C-B21C-8B02EDE8910B}" srcOrd="1" destOrd="0" presId="urn:microsoft.com/office/officeart/2009/3/layout/HorizontalOrganizationChart"/>
    <dgm:cxn modelId="{849191E8-2493-41C1-9209-5B3F802D82E4}" type="presParOf" srcId="{EF0DC211-0D38-418A-ACC4-71B94AF59BEA}" destId="{6905DA29-709D-4216-8A19-4EF0955C9DB4}" srcOrd="2" destOrd="0" presId="urn:microsoft.com/office/officeart/2009/3/layout/HorizontalOrganizationChart"/>
    <dgm:cxn modelId="{7BEC7672-2448-4100-B664-80FDD5B53686}" type="presParOf" srcId="{BE01BB8B-9680-4490-AD65-AD207F50816C}" destId="{CCB20241-7FF9-4DD7-AF4E-716EA61168C1}" srcOrd="8" destOrd="0" presId="urn:microsoft.com/office/officeart/2009/3/layout/HorizontalOrganizationChart"/>
    <dgm:cxn modelId="{8FB52A90-1333-4D00-8E55-71F641E727A4}" type="presParOf" srcId="{BE01BB8B-9680-4490-AD65-AD207F50816C}" destId="{C0A5422F-538C-4CFC-9068-71D5DBDBD636}" srcOrd="9" destOrd="0" presId="urn:microsoft.com/office/officeart/2009/3/layout/HorizontalOrganizationChart"/>
    <dgm:cxn modelId="{06AA1A31-F064-4472-9AB0-83B1D7B4B561}" type="presParOf" srcId="{C0A5422F-538C-4CFC-9068-71D5DBDBD636}" destId="{9A10302D-3674-41B8-B633-26D89229B3A5}" srcOrd="0" destOrd="0" presId="urn:microsoft.com/office/officeart/2009/3/layout/HorizontalOrganizationChart"/>
    <dgm:cxn modelId="{DB0A1A3E-1C47-4AAA-ABA3-9EA0AB629BCD}" type="presParOf" srcId="{9A10302D-3674-41B8-B633-26D89229B3A5}" destId="{403F0945-E369-4C95-8D1F-F6A532BC07BF}" srcOrd="0" destOrd="0" presId="urn:microsoft.com/office/officeart/2009/3/layout/HorizontalOrganizationChart"/>
    <dgm:cxn modelId="{7DCF3B6D-81EA-4D23-BA52-5F95DB26CFB4}" type="presParOf" srcId="{9A10302D-3674-41B8-B633-26D89229B3A5}" destId="{0C4F3638-F277-4A2E-8557-DA5593E1C637}" srcOrd="1" destOrd="0" presId="urn:microsoft.com/office/officeart/2009/3/layout/HorizontalOrganizationChart"/>
    <dgm:cxn modelId="{766A6241-024A-4FE4-B29E-7CF4D56ED52C}" type="presParOf" srcId="{C0A5422F-538C-4CFC-9068-71D5DBDBD636}" destId="{15A91BF0-5988-497E-8894-72B6D210CEE9}" srcOrd="1" destOrd="0" presId="urn:microsoft.com/office/officeart/2009/3/layout/HorizontalOrganizationChart"/>
    <dgm:cxn modelId="{9721D180-681F-4A87-A160-7D3B4B034F1F}" type="presParOf" srcId="{C0A5422F-538C-4CFC-9068-71D5DBDBD636}" destId="{626CA500-B5E9-4BB9-869E-A00E01ED8E43}" srcOrd="2" destOrd="0" presId="urn:microsoft.com/office/officeart/2009/3/layout/HorizontalOrganizationChart"/>
    <dgm:cxn modelId="{572B2747-7FEA-430C-9572-C0A840A99C13}" type="presParOf" srcId="{BE01BB8B-9680-4490-AD65-AD207F50816C}" destId="{D912567E-C312-4809-94D1-72118B78B568}" srcOrd="10" destOrd="0" presId="urn:microsoft.com/office/officeart/2009/3/layout/HorizontalOrganizationChart"/>
    <dgm:cxn modelId="{96932E85-31B9-4B60-8B63-D696A17B7A86}" type="presParOf" srcId="{BE01BB8B-9680-4490-AD65-AD207F50816C}" destId="{7528ADFB-183C-4FBD-A996-9B9569CF54A3}" srcOrd="11" destOrd="0" presId="urn:microsoft.com/office/officeart/2009/3/layout/HorizontalOrganizationChart"/>
    <dgm:cxn modelId="{A1136057-9AB3-47A9-A049-BF933DFD5C1E}" type="presParOf" srcId="{7528ADFB-183C-4FBD-A996-9B9569CF54A3}" destId="{C7A11648-615F-4F0E-BE25-04684271C500}" srcOrd="0" destOrd="0" presId="urn:microsoft.com/office/officeart/2009/3/layout/HorizontalOrganizationChart"/>
    <dgm:cxn modelId="{810436BF-B459-4A50-921C-5674B81A009B}" type="presParOf" srcId="{C7A11648-615F-4F0E-BE25-04684271C500}" destId="{5EE1FB07-8526-418A-BA4E-8C3A0BA744EF}" srcOrd="0" destOrd="0" presId="urn:microsoft.com/office/officeart/2009/3/layout/HorizontalOrganizationChart"/>
    <dgm:cxn modelId="{5DB3A46D-56D3-4A54-B2F8-BDF2088A9FE8}" type="presParOf" srcId="{C7A11648-615F-4F0E-BE25-04684271C500}" destId="{B7A3B625-2D10-4E52-B9D0-A0C0FC629B51}" srcOrd="1" destOrd="0" presId="urn:microsoft.com/office/officeart/2009/3/layout/HorizontalOrganizationChart"/>
    <dgm:cxn modelId="{BBDAA61A-F2AC-4727-9679-E239B1481831}" type="presParOf" srcId="{7528ADFB-183C-4FBD-A996-9B9569CF54A3}" destId="{F667889F-C8B7-4024-8C51-554B5526B240}" srcOrd="1" destOrd="0" presId="urn:microsoft.com/office/officeart/2009/3/layout/HorizontalOrganizationChart"/>
    <dgm:cxn modelId="{DFF2E23B-079E-4A1A-B6A1-D23C03B37F30}" type="presParOf" srcId="{7528ADFB-183C-4FBD-A996-9B9569CF54A3}" destId="{4A43EFA1-EBEF-4034-BCB9-7CA651F87449}" srcOrd="2" destOrd="0" presId="urn:microsoft.com/office/officeart/2009/3/layout/HorizontalOrganizationChart"/>
    <dgm:cxn modelId="{8F5BE184-594E-4C87-975D-0E3E5B2A0D5C}" type="presParOf" srcId="{25194447-43C7-4B9A-AA0E-6FB5156A1625}" destId="{13A889D7-C2B0-425B-87C5-818895026CF3}" srcOrd="2" destOrd="0" presId="urn:microsoft.com/office/officeart/2009/3/layout/HorizontalOrganizationChar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2567E-C312-4809-94D1-72118B78B568}">
      <dsp:nvSpPr>
        <dsp:cNvPr id="0" name=""/>
        <dsp:cNvSpPr/>
      </dsp:nvSpPr>
      <dsp:spPr>
        <a:xfrm>
          <a:off x="1393537" y="3812562"/>
          <a:ext cx="300744" cy="385712"/>
        </a:xfrm>
        <a:custGeom>
          <a:avLst/>
          <a:gdLst/>
          <a:ahLst/>
          <a:cxnLst/>
          <a:rect l="0" t="0" r="0" b="0"/>
          <a:pathLst>
            <a:path>
              <a:moveTo>
                <a:pt x="0" y="0"/>
              </a:moveTo>
              <a:lnTo>
                <a:pt x="118497" y="0"/>
              </a:lnTo>
              <a:lnTo>
                <a:pt x="118497" y="385712"/>
              </a:lnTo>
              <a:lnTo>
                <a:pt x="300744" y="38571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B20241-7FF9-4DD7-AF4E-716EA61168C1}">
      <dsp:nvSpPr>
        <dsp:cNvPr id="0" name=""/>
        <dsp:cNvSpPr/>
      </dsp:nvSpPr>
      <dsp:spPr>
        <a:xfrm>
          <a:off x="1393537" y="3414612"/>
          <a:ext cx="300744" cy="397950"/>
        </a:xfrm>
        <a:custGeom>
          <a:avLst/>
          <a:gdLst/>
          <a:ahLst/>
          <a:cxnLst/>
          <a:rect l="0" t="0" r="0" b="0"/>
          <a:pathLst>
            <a:path>
              <a:moveTo>
                <a:pt x="0" y="397950"/>
              </a:moveTo>
              <a:lnTo>
                <a:pt x="118497" y="397950"/>
              </a:lnTo>
              <a:lnTo>
                <a:pt x="118497" y="0"/>
              </a:lnTo>
              <a:lnTo>
                <a:pt x="300744"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CFF375-E2E4-4786-A59C-E21F515DB4FC}">
      <dsp:nvSpPr>
        <dsp:cNvPr id="0" name=""/>
        <dsp:cNvSpPr/>
      </dsp:nvSpPr>
      <dsp:spPr>
        <a:xfrm>
          <a:off x="1393537" y="2630949"/>
          <a:ext cx="300744" cy="1181612"/>
        </a:xfrm>
        <a:custGeom>
          <a:avLst/>
          <a:gdLst/>
          <a:ahLst/>
          <a:cxnLst/>
          <a:rect l="0" t="0" r="0" b="0"/>
          <a:pathLst>
            <a:path>
              <a:moveTo>
                <a:pt x="0" y="1181612"/>
              </a:moveTo>
              <a:lnTo>
                <a:pt x="118497" y="1181612"/>
              </a:lnTo>
              <a:lnTo>
                <a:pt x="118497" y="0"/>
              </a:lnTo>
              <a:lnTo>
                <a:pt x="300744"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D5BD9F-370F-4E27-A4B4-B2AA0DD7B2BB}">
      <dsp:nvSpPr>
        <dsp:cNvPr id="0" name=""/>
        <dsp:cNvSpPr/>
      </dsp:nvSpPr>
      <dsp:spPr>
        <a:xfrm>
          <a:off x="1393537" y="1847287"/>
          <a:ext cx="300744" cy="1965275"/>
        </a:xfrm>
        <a:custGeom>
          <a:avLst/>
          <a:gdLst/>
          <a:ahLst/>
          <a:cxnLst/>
          <a:rect l="0" t="0" r="0" b="0"/>
          <a:pathLst>
            <a:path>
              <a:moveTo>
                <a:pt x="0" y="1965275"/>
              </a:moveTo>
              <a:lnTo>
                <a:pt x="118497" y="1965275"/>
              </a:lnTo>
              <a:lnTo>
                <a:pt x="118497" y="0"/>
              </a:lnTo>
              <a:lnTo>
                <a:pt x="300744"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3D4DBB-0400-4484-993D-1B76F1D90D95}">
      <dsp:nvSpPr>
        <dsp:cNvPr id="0" name=""/>
        <dsp:cNvSpPr/>
      </dsp:nvSpPr>
      <dsp:spPr>
        <a:xfrm>
          <a:off x="1393537" y="1063624"/>
          <a:ext cx="300744" cy="2748938"/>
        </a:xfrm>
        <a:custGeom>
          <a:avLst/>
          <a:gdLst/>
          <a:ahLst/>
          <a:cxnLst/>
          <a:rect l="0" t="0" r="0" b="0"/>
          <a:pathLst>
            <a:path>
              <a:moveTo>
                <a:pt x="0" y="2748938"/>
              </a:moveTo>
              <a:lnTo>
                <a:pt x="118497" y="2748938"/>
              </a:lnTo>
              <a:lnTo>
                <a:pt x="118497" y="0"/>
              </a:lnTo>
              <a:lnTo>
                <a:pt x="300744"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DA25B3-CCE6-43D1-94AC-73F081FB4E30}">
      <dsp:nvSpPr>
        <dsp:cNvPr id="0" name=""/>
        <dsp:cNvSpPr/>
      </dsp:nvSpPr>
      <dsp:spPr>
        <a:xfrm>
          <a:off x="1393537" y="279961"/>
          <a:ext cx="300744" cy="3532600"/>
        </a:xfrm>
        <a:custGeom>
          <a:avLst/>
          <a:gdLst/>
          <a:ahLst/>
          <a:cxnLst/>
          <a:rect l="0" t="0" r="0" b="0"/>
          <a:pathLst>
            <a:path>
              <a:moveTo>
                <a:pt x="0" y="3532600"/>
              </a:moveTo>
              <a:lnTo>
                <a:pt x="118497" y="3532600"/>
              </a:lnTo>
              <a:lnTo>
                <a:pt x="118497" y="0"/>
              </a:lnTo>
              <a:lnTo>
                <a:pt x="300744"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AE9954-BD8F-442F-8866-7F73143BC3B4}">
      <dsp:nvSpPr>
        <dsp:cNvPr id="0" name=""/>
        <dsp:cNvSpPr/>
      </dsp:nvSpPr>
      <dsp:spPr>
        <a:xfrm>
          <a:off x="154347" y="3536920"/>
          <a:ext cx="1239189" cy="551284"/>
        </a:xfrm>
        <a:prstGeom prst="rect">
          <a:avLst/>
        </a:prstGeom>
        <a:solidFill>
          <a:schemeClr val="bg2"/>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i="1" kern="1200" dirty="0" smtClean="0">
              <a:solidFill>
                <a:schemeClr val="tx1"/>
              </a:solidFill>
              <a:latin typeface="Times New Roman" panose="02020603050405020304" pitchFamily="18" charset="0"/>
              <a:cs typeface="Times New Roman" panose="02020603050405020304" pitchFamily="18" charset="0"/>
            </a:rPr>
            <a:t>M. Sc.</a:t>
          </a:r>
          <a:endParaRPr lang="en-US" sz="2300" i="1" kern="1200" dirty="0">
            <a:solidFill>
              <a:schemeClr val="tx1"/>
            </a:solidFill>
            <a:cs typeface="B Titr" panose="00000700000000000000" pitchFamily="2" charset="-78"/>
          </a:endParaRPr>
        </a:p>
      </dsp:txBody>
      <dsp:txXfrm>
        <a:off x="154347" y="3536920"/>
        <a:ext cx="1239189" cy="551284"/>
      </dsp:txXfrm>
    </dsp:sp>
    <dsp:sp modelId="{B7EC0BE1-8A26-438D-9D43-519E8869A118}">
      <dsp:nvSpPr>
        <dsp:cNvPr id="0" name=""/>
        <dsp:cNvSpPr/>
      </dsp:nvSpPr>
      <dsp:spPr>
        <a:xfrm>
          <a:off x="1694281" y="2034"/>
          <a:ext cx="2277141" cy="555853"/>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i="1" kern="1200" dirty="0" smtClean="0">
              <a:latin typeface="Times New Roman" panose="02020603050405020304" pitchFamily="18" charset="0"/>
              <a:cs typeface="Times New Roman" panose="02020603050405020304" pitchFamily="18" charset="0"/>
            </a:rPr>
            <a:t>Aerodynamics</a:t>
          </a:r>
          <a:endParaRPr lang="en-US" sz="2000" b="1" i="1" kern="1200" dirty="0">
            <a:latin typeface="Times New Roman" panose="02020603050405020304" pitchFamily="18" charset="0"/>
            <a:cs typeface="Times New Roman" panose="02020603050405020304" pitchFamily="18" charset="0"/>
          </a:endParaRPr>
        </a:p>
      </dsp:txBody>
      <dsp:txXfrm>
        <a:off x="1694281" y="2034"/>
        <a:ext cx="2277141" cy="555853"/>
      </dsp:txXfrm>
    </dsp:sp>
    <dsp:sp modelId="{88A2B37B-986C-45AC-B614-78B1F0BF2740}">
      <dsp:nvSpPr>
        <dsp:cNvPr id="0" name=""/>
        <dsp:cNvSpPr/>
      </dsp:nvSpPr>
      <dsp:spPr>
        <a:xfrm>
          <a:off x="1694281" y="785697"/>
          <a:ext cx="2351917" cy="555853"/>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sz="2400" b="1" kern="1200" dirty="0" smtClean="0">
            <a:cs typeface="B Nazanin" panose="00000400000000000000" pitchFamily="2" charset="-78"/>
          </a:endParaRPr>
        </a:p>
        <a:p>
          <a:pPr lvl="0" algn="ctr" defTabSz="1066800">
            <a:lnSpc>
              <a:spcPct val="90000"/>
            </a:lnSpc>
            <a:spcBef>
              <a:spcPct val="0"/>
            </a:spcBef>
            <a:spcAft>
              <a:spcPct val="35000"/>
            </a:spcAft>
          </a:pPr>
          <a:r>
            <a:rPr lang="en-US" sz="2000" b="1" i="1" kern="1200" dirty="0" smtClean="0">
              <a:latin typeface="Times New Roman" panose="02020603050405020304" pitchFamily="18" charset="0"/>
              <a:cs typeface="Times New Roman" panose="02020603050405020304" pitchFamily="18" charset="0"/>
            </a:rPr>
            <a:t>Propulsion</a:t>
          </a:r>
        </a:p>
        <a:p>
          <a:pPr lvl="0" algn="ctr" defTabSz="1066800">
            <a:lnSpc>
              <a:spcPct val="90000"/>
            </a:lnSpc>
            <a:spcBef>
              <a:spcPct val="0"/>
            </a:spcBef>
            <a:spcAft>
              <a:spcPct val="35000"/>
            </a:spcAft>
          </a:pPr>
          <a:endParaRPr lang="en-US" sz="2400" b="1" kern="1200" dirty="0">
            <a:cs typeface="B Nazanin" panose="00000400000000000000" pitchFamily="2" charset="-78"/>
          </a:endParaRPr>
        </a:p>
      </dsp:txBody>
      <dsp:txXfrm>
        <a:off x="1694281" y="785697"/>
        <a:ext cx="2351917" cy="555853"/>
      </dsp:txXfrm>
    </dsp:sp>
    <dsp:sp modelId="{AC93EAD4-34EE-400C-9C5B-62B215585786}">
      <dsp:nvSpPr>
        <dsp:cNvPr id="0" name=""/>
        <dsp:cNvSpPr/>
      </dsp:nvSpPr>
      <dsp:spPr>
        <a:xfrm>
          <a:off x="1694281" y="1569360"/>
          <a:ext cx="2328535" cy="555853"/>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i="1" kern="1200" dirty="0" smtClean="0">
              <a:latin typeface="Times New Roman" panose="02020603050405020304" pitchFamily="18" charset="0"/>
              <a:cs typeface="Times New Roman" panose="02020603050405020304" pitchFamily="18" charset="0"/>
            </a:rPr>
            <a:t>Satellite Technology</a:t>
          </a:r>
          <a:endParaRPr lang="en-US" sz="2000" b="1" i="1" kern="1200" dirty="0">
            <a:latin typeface="Times New Roman" panose="02020603050405020304" pitchFamily="18" charset="0"/>
            <a:cs typeface="Times New Roman" panose="02020603050405020304" pitchFamily="18" charset="0"/>
          </a:endParaRPr>
        </a:p>
      </dsp:txBody>
      <dsp:txXfrm>
        <a:off x="1694281" y="1569360"/>
        <a:ext cx="2328535" cy="555853"/>
      </dsp:txXfrm>
    </dsp:sp>
    <dsp:sp modelId="{E6CEFD37-ACF2-4C37-A116-DBF001305149}">
      <dsp:nvSpPr>
        <dsp:cNvPr id="0" name=""/>
        <dsp:cNvSpPr/>
      </dsp:nvSpPr>
      <dsp:spPr>
        <a:xfrm>
          <a:off x="1694281" y="2353022"/>
          <a:ext cx="2337684" cy="555853"/>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i="1" kern="1200" dirty="0" smtClean="0">
              <a:latin typeface="Times New Roman" panose="02020603050405020304" pitchFamily="18" charset="0"/>
              <a:cs typeface="Times New Roman" panose="02020603050405020304" pitchFamily="18" charset="0"/>
            </a:rPr>
            <a:t>Flight Dynamics &amp; Control</a:t>
          </a:r>
          <a:endParaRPr lang="en-US" sz="2000" b="1" i="1" kern="1200" dirty="0">
            <a:latin typeface="Times New Roman" panose="02020603050405020304" pitchFamily="18" charset="0"/>
            <a:cs typeface="Times New Roman" panose="02020603050405020304" pitchFamily="18" charset="0"/>
          </a:endParaRPr>
        </a:p>
      </dsp:txBody>
      <dsp:txXfrm>
        <a:off x="1694281" y="2353022"/>
        <a:ext cx="2337684" cy="555853"/>
      </dsp:txXfrm>
    </dsp:sp>
    <dsp:sp modelId="{403F0945-E369-4C95-8D1F-F6A532BC07BF}">
      <dsp:nvSpPr>
        <dsp:cNvPr id="0" name=""/>
        <dsp:cNvSpPr/>
      </dsp:nvSpPr>
      <dsp:spPr>
        <a:xfrm>
          <a:off x="1694281" y="3136685"/>
          <a:ext cx="2391027" cy="555853"/>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i="1" kern="1200" dirty="0" smtClean="0">
              <a:latin typeface="Times New Roman" panose="02020603050405020304" pitchFamily="18" charset="0"/>
              <a:cs typeface="Times New Roman" panose="02020603050405020304" pitchFamily="18" charset="0"/>
            </a:rPr>
            <a:t>Space Engineering</a:t>
          </a:r>
          <a:endParaRPr lang="en-US" sz="2000" b="1" i="1" kern="1200" dirty="0">
            <a:latin typeface="Times New Roman" panose="02020603050405020304" pitchFamily="18" charset="0"/>
            <a:cs typeface="Times New Roman" panose="02020603050405020304" pitchFamily="18" charset="0"/>
          </a:endParaRPr>
        </a:p>
      </dsp:txBody>
      <dsp:txXfrm>
        <a:off x="1694281" y="3136685"/>
        <a:ext cx="2391027" cy="555853"/>
      </dsp:txXfrm>
    </dsp:sp>
    <dsp:sp modelId="{5EE1FB07-8526-418A-BA4E-8C3A0BA744EF}">
      <dsp:nvSpPr>
        <dsp:cNvPr id="0" name=""/>
        <dsp:cNvSpPr/>
      </dsp:nvSpPr>
      <dsp:spPr>
        <a:xfrm>
          <a:off x="1694281" y="3920348"/>
          <a:ext cx="2456509" cy="555853"/>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i="1" kern="1200" dirty="0" smtClean="0">
              <a:latin typeface="Times New Roman" panose="02020603050405020304" pitchFamily="18" charset="0"/>
              <a:cs typeface="Times New Roman" panose="02020603050405020304" pitchFamily="18" charset="0"/>
            </a:rPr>
            <a:t>Aerospace structures</a:t>
          </a:r>
          <a:endParaRPr lang="en-US" sz="2000" b="1" i="1" kern="1200" dirty="0">
            <a:latin typeface="Times New Roman" panose="02020603050405020304" pitchFamily="18" charset="0"/>
            <a:cs typeface="Times New Roman" panose="02020603050405020304" pitchFamily="18" charset="0"/>
          </a:endParaRPr>
        </a:p>
      </dsp:txBody>
      <dsp:txXfrm>
        <a:off x="1694281" y="3920348"/>
        <a:ext cx="2456509" cy="5558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2567E-C312-4809-94D1-72118B78B568}">
      <dsp:nvSpPr>
        <dsp:cNvPr id="0" name=""/>
        <dsp:cNvSpPr/>
      </dsp:nvSpPr>
      <dsp:spPr>
        <a:xfrm>
          <a:off x="1667570" y="3812562"/>
          <a:ext cx="300744" cy="385712"/>
        </a:xfrm>
        <a:custGeom>
          <a:avLst/>
          <a:gdLst/>
          <a:ahLst/>
          <a:cxnLst/>
          <a:rect l="0" t="0" r="0" b="0"/>
          <a:pathLst>
            <a:path>
              <a:moveTo>
                <a:pt x="0" y="0"/>
              </a:moveTo>
              <a:lnTo>
                <a:pt x="118497" y="0"/>
              </a:lnTo>
              <a:lnTo>
                <a:pt x="118497" y="385712"/>
              </a:lnTo>
              <a:lnTo>
                <a:pt x="300744" y="38571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B20241-7FF9-4DD7-AF4E-716EA61168C1}">
      <dsp:nvSpPr>
        <dsp:cNvPr id="0" name=""/>
        <dsp:cNvSpPr/>
      </dsp:nvSpPr>
      <dsp:spPr>
        <a:xfrm>
          <a:off x="1667570" y="3414612"/>
          <a:ext cx="300744" cy="397950"/>
        </a:xfrm>
        <a:custGeom>
          <a:avLst/>
          <a:gdLst/>
          <a:ahLst/>
          <a:cxnLst/>
          <a:rect l="0" t="0" r="0" b="0"/>
          <a:pathLst>
            <a:path>
              <a:moveTo>
                <a:pt x="0" y="397950"/>
              </a:moveTo>
              <a:lnTo>
                <a:pt x="118497" y="397950"/>
              </a:lnTo>
              <a:lnTo>
                <a:pt x="118497" y="0"/>
              </a:lnTo>
              <a:lnTo>
                <a:pt x="300744"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CFF375-E2E4-4786-A59C-E21F515DB4FC}">
      <dsp:nvSpPr>
        <dsp:cNvPr id="0" name=""/>
        <dsp:cNvSpPr/>
      </dsp:nvSpPr>
      <dsp:spPr>
        <a:xfrm>
          <a:off x="1667570" y="2630949"/>
          <a:ext cx="300744" cy="1181612"/>
        </a:xfrm>
        <a:custGeom>
          <a:avLst/>
          <a:gdLst/>
          <a:ahLst/>
          <a:cxnLst/>
          <a:rect l="0" t="0" r="0" b="0"/>
          <a:pathLst>
            <a:path>
              <a:moveTo>
                <a:pt x="0" y="1181612"/>
              </a:moveTo>
              <a:lnTo>
                <a:pt x="118497" y="1181612"/>
              </a:lnTo>
              <a:lnTo>
                <a:pt x="118497" y="0"/>
              </a:lnTo>
              <a:lnTo>
                <a:pt x="300744"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D5BD9F-370F-4E27-A4B4-B2AA0DD7B2BB}">
      <dsp:nvSpPr>
        <dsp:cNvPr id="0" name=""/>
        <dsp:cNvSpPr/>
      </dsp:nvSpPr>
      <dsp:spPr>
        <a:xfrm>
          <a:off x="1667570" y="1847287"/>
          <a:ext cx="300744" cy="1965275"/>
        </a:xfrm>
        <a:custGeom>
          <a:avLst/>
          <a:gdLst/>
          <a:ahLst/>
          <a:cxnLst/>
          <a:rect l="0" t="0" r="0" b="0"/>
          <a:pathLst>
            <a:path>
              <a:moveTo>
                <a:pt x="0" y="1965275"/>
              </a:moveTo>
              <a:lnTo>
                <a:pt x="118497" y="1965275"/>
              </a:lnTo>
              <a:lnTo>
                <a:pt x="118497" y="0"/>
              </a:lnTo>
              <a:lnTo>
                <a:pt x="300744"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3D4DBB-0400-4484-993D-1B76F1D90D95}">
      <dsp:nvSpPr>
        <dsp:cNvPr id="0" name=""/>
        <dsp:cNvSpPr/>
      </dsp:nvSpPr>
      <dsp:spPr>
        <a:xfrm>
          <a:off x="1667570" y="1063624"/>
          <a:ext cx="300744" cy="2748938"/>
        </a:xfrm>
        <a:custGeom>
          <a:avLst/>
          <a:gdLst/>
          <a:ahLst/>
          <a:cxnLst/>
          <a:rect l="0" t="0" r="0" b="0"/>
          <a:pathLst>
            <a:path>
              <a:moveTo>
                <a:pt x="0" y="2748938"/>
              </a:moveTo>
              <a:lnTo>
                <a:pt x="118497" y="2748938"/>
              </a:lnTo>
              <a:lnTo>
                <a:pt x="118497" y="0"/>
              </a:lnTo>
              <a:lnTo>
                <a:pt x="300744"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DA25B3-CCE6-43D1-94AC-73F081FB4E30}">
      <dsp:nvSpPr>
        <dsp:cNvPr id="0" name=""/>
        <dsp:cNvSpPr/>
      </dsp:nvSpPr>
      <dsp:spPr>
        <a:xfrm>
          <a:off x="1667570" y="277927"/>
          <a:ext cx="305992" cy="3534635"/>
        </a:xfrm>
        <a:custGeom>
          <a:avLst/>
          <a:gdLst/>
          <a:ahLst/>
          <a:cxnLst/>
          <a:rect l="0" t="0" r="0" b="0"/>
          <a:pathLst>
            <a:path>
              <a:moveTo>
                <a:pt x="0" y="3534635"/>
              </a:moveTo>
              <a:lnTo>
                <a:pt x="123745" y="3534635"/>
              </a:lnTo>
              <a:lnTo>
                <a:pt x="123745" y="0"/>
              </a:lnTo>
              <a:lnTo>
                <a:pt x="305992"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AE9954-BD8F-442F-8866-7F73143BC3B4}">
      <dsp:nvSpPr>
        <dsp:cNvPr id="0" name=""/>
        <dsp:cNvSpPr/>
      </dsp:nvSpPr>
      <dsp:spPr>
        <a:xfrm>
          <a:off x="304452" y="3536920"/>
          <a:ext cx="1363117" cy="551284"/>
        </a:xfrm>
        <a:prstGeom prst="rect">
          <a:avLst/>
        </a:prstGeom>
        <a:solidFill>
          <a:schemeClr val="bg2"/>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i="1" kern="1200" dirty="0" smtClean="0">
              <a:solidFill>
                <a:schemeClr val="tx1"/>
              </a:solidFill>
              <a:latin typeface="Times New Roman" panose="02020603050405020304" pitchFamily="18" charset="0"/>
              <a:cs typeface="Times New Roman" panose="02020603050405020304" pitchFamily="18" charset="0"/>
            </a:rPr>
            <a:t>Ph. D.</a:t>
          </a:r>
          <a:endParaRPr lang="en-US" sz="2300" i="1" kern="1200" dirty="0">
            <a:solidFill>
              <a:schemeClr val="tx1"/>
            </a:solidFill>
            <a:cs typeface="B Titr" panose="00000700000000000000" pitchFamily="2" charset="-78"/>
          </a:endParaRPr>
        </a:p>
      </dsp:txBody>
      <dsp:txXfrm>
        <a:off x="304452" y="3536920"/>
        <a:ext cx="1363117" cy="551284"/>
      </dsp:txXfrm>
    </dsp:sp>
    <dsp:sp modelId="{B7EC0BE1-8A26-438D-9D43-519E8869A118}">
      <dsp:nvSpPr>
        <dsp:cNvPr id="0" name=""/>
        <dsp:cNvSpPr/>
      </dsp:nvSpPr>
      <dsp:spPr>
        <a:xfrm>
          <a:off x="1973563" y="0"/>
          <a:ext cx="2277141" cy="555853"/>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i="1" kern="1200" dirty="0" smtClean="0">
              <a:latin typeface="Times New Roman" panose="02020603050405020304" pitchFamily="18" charset="0"/>
              <a:cs typeface="Times New Roman" panose="02020603050405020304" pitchFamily="18" charset="0"/>
            </a:rPr>
            <a:t>Aerodynamics</a:t>
          </a:r>
          <a:endParaRPr lang="en-US" sz="2000" b="1" i="1" kern="1200" dirty="0">
            <a:latin typeface="Times New Roman" panose="02020603050405020304" pitchFamily="18" charset="0"/>
            <a:cs typeface="Times New Roman" panose="02020603050405020304" pitchFamily="18" charset="0"/>
          </a:endParaRPr>
        </a:p>
      </dsp:txBody>
      <dsp:txXfrm>
        <a:off x="1973563" y="0"/>
        <a:ext cx="2277141" cy="555853"/>
      </dsp:txXfrm>
    </dsp:sp>
    <dsp:sp modelId="{88A2B37B-986C-45AC-B614-78B1F0BF2740}">
      <dsp:nvSpPr>
        <dsp:cNvPr id="0" name=""/>
        <dsp:cNvSpPr/>
      </dsp:nvSpPr>
      <dsp:spPr>
        <a:xfrm>
          <a:off x="1968314" y="785697"/>
          <a:ext cx="2351917" cy="555853"/>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sz="2400" b="1" kern="1200" dirty="0" smtClean="0">
            <a:cs typeface="B Nazanin" panose="00000400000000000000" pitchFamily="2" charset="-78"/>
          </a:endParaRPr>
        </a:p>
        <a:p>
          <a:pPr lvl="0" algn="ctr" defTabSz="1066800">
            <a:lnSpc>
              <a:spcPct val="90000"/>
            </a:lnSpc>
            <a:spcBef>
              <a:spcPct val="0"/>
            </a:spcBef>
            <a:spcAft>
              <a:spcPct val="35000"/>
            </a:spcAft>
          </a:pPr>
          <a:r>
            <a:rPr lang="en-US" sz="2000" b="1" i="1" kern="1200" dirty="0" smtClean="0">
              <a:latin typeface="Times New Roman" panose="02020603050405020304" pitchFamily="18" charset="0"/>
              <a:cs typeface="Times New Roman" panose="02020603050405020304" pitchFamily="18" charset="0"/>
            </a:rPr>
            <a:t>Propulsion</a:t>
          </a:r>
        </a:p>
        <a:p>
          <a:pPr lvl="0" algn="ctr" defTabSz="1066800">
            <a:lnSpc>
              <a:spcPct val="90000"/>
            </a:lnSpc>
            <a:spcBef>
              <a:spcPct val="0"/>
            </a:spcBef>
            <a:spcAft>
              <a:spcPct val="35000"/>
            </a:spcAft>
          </a:pPr>
          <a:endParaRPr lang="en-US" sz="2400" b="1" kern="1200" dirty="0">
            <a:cs typeface="B Nazanin" panose="00000400000000000000" pitchFamily="2" charset="-78"/>
          </a:endParaRPr>
        </a:p>
      </dsp:txBody>
      <dsp:txXfrm>
        <a:off x="1968314" y="785697"/>
        <a:ext cx="2351917" cy="555853"/>
      </dsp:txXfrm>
    </dsp:sp>
    <dsp:sp modelId="{AC93EAD4-34EE-400C-9C5B-62B215585786}">
      <dsp:nvSpPr>
        <dsp:cNvPr id="0" name=""/>
        <dsp:cNvSpPr/>
      </dsp:nvSpPr>
      <dsp:spPr>
        <a:xfrm>
          <a:off x="1968314" y="1569360"/>
          <a:ext cx="2328535" cy="555853"/>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i="1" kern="1200" dirty="0" smtClean="0">
              <a:latin typeface="Times New Roman" panose="02020603050405020304" pitchFamily="18" charset="0"/>
              <a:cs typeface="Times New Roman" panose="02020603050405020304" pitchFamily="18" charset="0"/>
            </a:rPr>
            <a:t>Satellite Technology</a:t>
          </a:r>
          <a:endParaRPr lang="en-US" sz="2000" b="1" i="1" kern="1200" dirty="0">
            <a:latin typeface="Times New Roman" panose="02020603050405020304" pitchFamily="18" charset="0"/>
            <a:cs typeface="Times New Roman" panose="02020603050405020304" pitchFamily="18" charset="0"/>
          </a:endParaRPr>
        </a:p>
      </dsp:txBody>
      <dsp:txXfrm>
        <a:off x="1968314" y="1569360"/>
        <a:ext cx="2328535" cy="555853"/>
      </dsp:txXfrm>
    </dsp:sp>
    <dsp:sp modelId="{E6CEFD37-ACF2-4C37-A116-DBF001305149}">
      <dsp:nvSpPr>
        <dsp:cNvPr id="0" name=""/>
        <dsp:cNvSpPr/>
      </dsp:nvSpPr>
      <dsp:spPr>
        <a:xfrm>
          <a:off x="1968314" y="2353022"/>
          <a:ext cx="2337684" cy="555853"/>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i="1" kern="1200" dirty="0" smtClean="0">
              <a:latin typeface="Times New Roman" panose="02020603050405020304" pitchFamily="18" charset="0"/>
              <a:cs typeface="Times New Roman" panose="02020603050405020304" pitchFamily="18" charset="0"/>
            </a:rPr>
            <a:t>Flight Dynamics &amp; Control</a:t>
          </a:r>
          <a:endParaRPr lang="en-US" sz="2000" b="1" i="1" kern="1200" dirty="0">
            <a:latin typeface="Times New Roman" panose="02020603050405020304" pitchFamily="18" charset="0"/>
            <a:cs typeface="Times New Roman" panose="02020603050405020304" pitchFamily="18" charset="0"/>
          </a:endParaRPr>
        </a:p>
      </dsp:txBody>
      <dsp:txXfrm>
        <a:off x="1968314" y="2353022"/>
        <a:ext cx="2337684" cy="555853"/>
      </dsp:txXfrm>
    </dsp:sp>
    <dsp:sp modelId="{403F0945-E369-4C95-8D1F-F6A532BC07BF}">
      <dsp:nvSpPr>
        <dsp:cNvPr id="0" name=""/>
        <dsp:cNvSpPr/>
      </dsp:nvSpPr>
      <dsp:spPr>
        <a:xfrm>
          <a:off x="1968314" y="3136685"/>
          <a:ext cx="2391027" cy="555853"/>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i="1" kern="1200" dirty="0" smtClean="0">
              <a:latin typeface="Times New Roman" panose="02020603050405020304" pitchFamily="18" charset="0"/>
              <a:cs typeface="Times New Roman" panose="02020603050405020304" pitchFamily="18" charset="0"/>
            </a:rPr>
            <a:t>Space Engineering</a:t>
          </a:r>
          <a:endParaRPr lang="en-US" sz="2000" b="1" i="1" kern="1200" dirty="0">
            <a:latin typeface="Times New Roman" panose="02020603050405020304" pitchFamily="18" charset="0"/>
            <a:cs typeface="Times New Roman" panose="02020603050405020304" pitchFamily="18" charset="0"/>
          </a:endParaRPr>
        </a:p>
      </dsp:txBody>
      <dsp:txXfrm>
        <a:off x="1968314" y="3136685"/>
        <a:ext cx="2391027" cy="555853"/>
      </dsp:txXfrm>
    </dsp:sp>
    <dsp:sp modelId="{5EE1FB07-8526-418A-BA4E-8C3A0BA744EF}">
      <dsp:nvSpPr>
        <dsp:cNvPr id="0" name=""/>
        <dsp:cNvSpPr/>
      </dsp:nvSpPr>
      <dsp:spPr>
        <a:xfrm>
          <a:off x="1968314" y="3920348"/>
          <a:ext cx="2456509" cy="555853"/>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i="1" kern="1200" dirty="0" smtClean="0">
              <a:latin typeface="Times New Roman" panose="02020603050405020304" pitchFamily="18" charset="0"/>
              <a:cs typeface="Times New Roman" panose="02020603050405020304" pitchFamily="18" charset="0"/>
            </a:rPr>
            <a:t>Aerospace structures</a:t>
          </a:r>
          <a:endParaRPr lang="en-US" sz="2000" b="1" i="1" kern="1200" dirty="0">
            <a:latin typeface="Times New Roman" panose="02020603050405020304" pitchFamily="18" charset="0"/>
            <a:cs typeface="Times New Roman" panose="02020603050405020304" pitchFamily="18" charset="0"/>
          </a:endParaRPr>
        </a:p>
      </dsp:txBody>
      <dsp:txXfrm>
        <a:off x="1968314" y="3920348"/>
        <a:ext cx="2456509" cy="555853"/>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95E640B8-84E0-4918-8D32-2DA907C40CB3}" type="datetime1">
              <a:rPr lang="en-GB" smtClean="0"/>
              <a:t>24/08/2019</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9F912AB-2776-42F2-A957-313FC7EFEDB9}" type="slidenum">
              <a:rPr lang="en-GB" smtClean="0"/>
              <a:t>‹#›</a:t>
            </a:fld>
            <a:endParaRPr lang="en-GB" dirty="0"/>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n-GB" noProof="0"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8CCBA2-4B54-4BA8-A1FE-CF186AA3561A}" type="datetime1">
              <a:rPr lang="en-GB" noProof="0" smtClean="0"/>
              <a:pPr/>
              <a:t>24/08/2019</a:t>
            </a:fld>
            <a:endParaRPr lang="en-GB" noProof="0"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en-GB"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en-GB" noProof="0" dirty="0"/>
              <a:t>Click to edit Master text styles</a:t>
            </a:r>
          </a:p>
          <a:p>
            <a:pPr lvl="1" rtl="0"/>
            <a:r>
              <a:rPr lang="en-GB" noProof="0" dirty="0"/>
              <a:t>Second level</a:t>
            </a:r>
          </a:p>
          <a:p>
            <a:pPr lvl="2" rtl="0"/>
            <a:r>
              <a:rPr lang="en-GB" noProof="0" dirty="0"/>
              <a:t>Third level</a:t>
            </a:r>
          </a:p>
          <a:p>
            <a:pPr lvl="3" rtl="0"/>
            <a:r>
              <a:rPr lang="en-GB" noProof="0" dirty="0"/>
              <a:t>Fourth level</a:t>
            </a:r>
          </a:p>
          <a:p>
            <a:pPr lvl="4" rtl="0"/>
            <a:r>
              <a:rPr lang="en-GB"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n-GB" noProof="0"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F93199CD-3E1B-4AE6-990F-76F925F5EA9F}" type="slidenum">
              <a:rPr lang="en-GB" noProof="0" smtClean="0"/>
              <a:t>‹#›</a:t>
            </a:fld>
            <a:endParaRPr lang="en-GB" noProof="0" dirty="0"/>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Slide Number Placeholder 3"/>
          <p:cNvSpPr>
            <a:spLocks noGrp="1"/>
          </p:cNvSpPr>
          <p:nvPr>
            <p:ph type="sldNum" sz="quarter" idx="11"/>
          </p:nvPr>
        </p:nvSpPr>
        <p:spPr/>
        <p:txBody>
          <a:bodyPr/>
          <a:lstStyle/>
          <a:p>
            <a:pPr rtl="0"/>
            <a:fld id="{F93199CD-3E1B-4AE6-990F-76F925F5EA9F}" type="slidenum">
              <a:rPr lang="en-GB" smtClean="0"/>
              <a:t>1</a:t>
            </a:fld>
            <a:endParaRPr lang="en-GB" dirty="0"/>
          </a:p>
        </p:txBody>
      </p:sp>
    </p:spTree>
    <p:extLst>
      <p:ext uri="{BB962C8B-B14F-4D97-AF65-F5344CB8AC3E}">
        <p14:creationId xmlns:p14="http://schemas.microsoft.com/office/powerpoint/2010/main" val="2275176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Slide Number Placeholder 3"/>
          <p:cNvSpPr>
            <a:spLocks noGrp="1"/>
          </p:cNvSpPr>
          <p:nvPr>
            <p:ph type="sldNum" sz="quarter" idx="11"/>
          </p:nvPr>
        </p:nvSpPr>
        <p:spPr/>
        <p:txBody>
          <a:bodyPr/>
          <a:lstStyle/>
          <a:p>
            <a:pPr rtl="0"/>
            <a:fld id="{F93199CD-3E1B-4AE6-990F-76F925F5EA9F}" type="slidenum">
              <a:rPr lang="en-GB" smtClean="0"/>
              <a:t>4</a:t>
            </a:fld>
            <a:endParaRPr lang="en-GB" dirty="0"/>
          </a:p>
        </p:txBody>
      </p:sp>
    </p:spTree>
    <p:extLst>
      <p:ext uri="{BB962C8B-B14F-4D97-AF65-F5344CB8AC3E}">
        <p14:creationId xmlns:p14="http://schemas.microsoft.com/office/powerpoint/2010/main" val="3222948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Slide Number Placeholder 3"/>
          <p:cNvSpPr>
            <a:spLocks noGrp="1"/>
          </p:cNvSpPr>
          <p:nvPr>
            <p:ph type="sldNum" sz="quarter" idx="11"/>
          </p:nvPr>
        </p:nvSpPr>
        <p:spPr/>
        <p:txBody>
          <a:bodyPr/>
          <a:lstStyle/>
          <a:p>
            <a:pPr rtl="0"/>
            <a:fld id="{F93199CD-3E1B-4AE6-990F-76F925F5EA9F}" type="slidenum">
              <a:rPr lang="en-GB" smtClean="0"/>
              <a:t>12</a:t>
            </a:fld>
            <a:endParaRPr lang="en-GB" dirty="0"/>
          </a:p>
        </p:txBody>
      </p:sp>
    </p:spTree>
    <p:extLst>
      <p:ext uri="{BB962C8B-B14F-4D97-AF65-F5344CB8AC3E}">
        <p14:creationId xmlns:p14="http://schemas.microsoft.com/office/powerpoint/2010/main" val="861053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Slide Number Placeholder 3"/>
          <p:cNvSpPr>
            <a:spLocks noGrp="1"/>
          </p:cNvSpPr>
          <p:nvPr>
            <p:ph type="sldNum" sz="quarter" idx="11"/>
          </p:nvPr>
        </p:nvSpPr>
        <p:spPr/>
        <p:txBody>
          <a:bodyPr/>
          <a:lstStyle/>
          <a:p>
            <a:pPr rtl="0"/>
            <a:fld id="{F93199CD-3E1B-4AE6-990F-76F925F5EA9F}" type="slidenum">
              <a:rPr lang="en-GB" smtClean="0"/>
              <a:t>23</a:t>
            </a:fld>
            <a:endParaRPr lang="en-GB" dirty="0"/>
          </a:p>
        </p:txBody>
      </p:sp>
    </p:spTree>
    <p:extLst>
      <p:ext uri="{BB962C8B-B14F-4D97-AF65-F5344CB8AC3E}">
        <p14:creationId xmlns:p14="http://schemas.microsoft.com/office/powerpoint/2010/main" val="3746946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Slide Number Placeholder 3"/>
          <p:cNvSpPr>
            <a:spLocks noGrp="1"/>
          </p:cNvSpPr>
          <p:nvPr>
            <p:ph type="sldNum" sz="quarter" idx="11"/>
          </p:nvPr>
        </p:nvSpPr>
        <p:spPr/>
        <p:txBody>
          <a:bodyPr/>
          <a:lstStyle/>
          <a:p>
            <a:pPr rtl="0"/>
            <a:fld id="{F93199CD-3E1B-4AE6-990F-76F925F5EA9F}" type="slidenum">
              <a:rPr lang="en-GB" smtClean="0"/>
              <a:t>24</a:t>
            </a:fld>
            <a:endParaRPr lang="en-GB" dirty="0"/>
          </a:p>
        </p:txBody>
      </p:sp>
    </p:spTree>
    <p:extLst>
      <p:ext uri="{BB962C8B-B14F-4D97-AF65-F5344CB8AC3E}">
        <p14:creationId xmlns:p14="http://schemas.microsoft.com/office/powerpoint/2010/main" val="967947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Slide Number Placeholder 3"/>
          <p:cNvSpPr>
            <a:spLocks noGrp="1"/>
          </p:cNvSpPr>
          <p:nvPr>
            <p:ph type="sldNum" sz="quarter" idx="11"/>
          </p:nvPr>
        </p:nvSpPr>
        <p:spPr/>
        <p:txBody>
          <a:bodyPr/>
          <a:lstStyle/>
          <a:p>
            <a:pPr rtl="0"/>
            <a:fld id="{F93199CD-3E1B-4AE6-990F-76F925F5EA9F}" type="slidenum">
              <a:rPr lang="en-GB" smtClean="0"/>
              <a:t>25</a:t>
            </a:fld>
            <a:endParaRPr lang="en-GB" dirty="0"/>
          </a:p>
        </p:txBody>
      </p:sp>
    </p:spTree>
    <p:extLst>
      <p:ext uri="{BB962C8B-B14F-4D97-AF65-F5344CB8AC3E}">
        <p14:creationId xmlns:p14="http://schemas.microsoft.com/office/powerpoint/2010/main" val="3071207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Slide Number Placeholder 3"/>
          <p:cNvSpPr>
            <a:spLocks noGrp="1"/>
          </p:cNvSpPr>
          <p:nvPr>
            <p:ph type="sldNum" sz="quarter" idx="11"/>
          </p:nvPr>
        </p:nvSpPr>
        <p:spPr/>
        <p:txBody>
          <a:bodyPr/>
          <a:lstStyle/>
          <a:p>
            <a:pPr rtl="0"/>
            <a:fld id="{F93199CD-3E1B-4AE6-990F-76F925F5EA9F}" type="slidenum">
              <a:rPr lang="en-GB" smtClean="0"/>
              <a:t>26</a:t>
            </a:fld>
            <a:endParaRPr lang="en-GB" dirty="0"/>
          </a:p>
        </p:txBody>
      </p:sp>
    </p:spTree>
    <p:extLst>
      <p:ext uri="{BB962C8B-B14F-4D97-AF65-F5344CB8AC3E}">
        <p14:creationId xmlns:p14="http://schemas.microsoft.com/office/powerpoint/2010/main" val="3394321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rtlCol="0" anchor="b">
            <a:normAutofit/>
          </a:bodyPr>
          <a:lstStyle>
            <a:lvl1pPr>
              <a:lnSpc>
                <a:spcPct val="80000"/>
              </a:lnSpc>
              <a:defRPr sz="6600">
                <a:solidFill>
                  <a:schemeClr val="tx1"/>
                </a:solidFill>
              </a:defRPr>
            </a:lvl1pPr>
          </a:lstStyle>
          <a:p>
            <a:pPr rtl="0"/>
            <a:r>
              <a:rPr lang="en-US" smtClean="0"/>
              <a:t>Click to edit Master title style</a:t>
            </a:r>
            <a:endParaRPr/>
          </a:p>
        </p:txBody>
      </p:sp>
      <p:sp>
        <p:nvSpPr>
          <p:cNvPr id="3" name="Subtitle 2"/>
          <p:cNvSpPr>
            <a:spLocks noGrp="1"/>
          </p:cNvSpPr>
          <p:nvPr>
            <p:ph type="subTitle" idx="1"/>
          </p:nvPr>
        </p:nvSpPr>
        <p:spPr>
          <a:xfrm>
            <a:off x="1065213" y="4800600"/>
            <a:ext cx="8229600" cy="1219200"/>
          </a:xfrm>
        </p:spPr>
        <p:txBody>
          <a:bodyPr rtlCol="0">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US" smtClean="0"/>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smtClean="0"/>
              <a:t>Click to edit Master title style</a:t>
            </a:r>
            <a:endParaRPr lang="en-GB" noProof="0" dirty="0"/>
          </a:p>
        </p:txBody>
      </p:sp>
      <p:sp>
        <p:nvSpPr>
          <p:cNvPr id="3" name="Vertical Text Placeholder 2"/>
          <p:cNvSpPr>
            <a:spLocks noGrp="1"/>
          </p:cNvSpPr>
          <p:nvPr>
            <p:ph type="body" orient="vert" idx="1"/>
          </p:nvPr>
        </p:nvSpPr>
        <p:spPr/>
        <p:txBody>
          <a:bodyPr vert="eaVert" rtlCol="0"/>
          <a:lstStyle/>
          <a:p>
            <a:pPr lvl="0" rtl="0"/>
            <a:r>
              <a:rPr lang="en-US" noProof="0" smtClean="0"/>
              <a:t>Click to 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
        <p:nvSpPr>
          <p:cNvPr id="4" name="Date Placeholder 3"/>
          <p:cNvSpPr>
            <a:spLocks noGrp="1"/>
          </p:cNvSpPr>
          <p:nvPr>
            <p:ph type="dt" sz="half" idx="10"/>
          </p:nvPr>
        </p:nvSpPr>
        <p:spPr/>
        <p:txBody>
          <a:bodyPr rtlCol="0"/>
          <a:lstStyle>
            <a:lvl1pPr>
              <a:defRPr/>
            </a:lvl1pPr>
          </a:lstStyle>
          <a:p>
            <a:fld id="{524FAD18-3452-4B34-A4E4-22E2785B07A3}" type="datetime1">
              <a:rPr lang="en-GB" noProof="0" smtClean="0"/>
              <a:pPr/>
              <a:t>24/08/2019</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6" name="Slide Number Placeholder 5"/>
          <p:cNvSpPr>
            <a:spLocks noGrp="1"/>
          </p:cNvSpPr>
          <p:nvPr>
            <p:ph type="sldNum" sz="quarter" idx="12"/>
          </p:nvPr>
        </p:nvSpPr>
        <p:spPr/>
        <p:txBody>
          <a:bodyPr rtlCol="0"/>
          <a:lstStyle/>
          <a:p>
            <a:pPr rtl="0"/>
            <a:fld id="{2A013F82-EE5E-44EE-A61D-E31C6657F26F}" type="slidenum">
              <a:rPr lang="en-GB" noProof="0" smtClean="0"/>
              <a:t>‹#›</a:t>
            </a:fld>
            <a:endParaRPr lang="en-GB" noProof="0" dirty="0"/>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rtlCol="0"/>
          <a:lstStyle/>
          <a:p>
            <a:pPr rtl="0"/>
            <a:r>
              <a:rPr lang="en-US" noProof="0" smtClean="0"/>
              <a:t>Click to edit Master title style</a:t>
            </a:r>
            <a:endParaRPr lang="en-GB" noProof="0" dirty="0"/>
          </a:p>
        </p:txBody>
      </p:sp>
      <p:sp>
        <p:nvSpPr>
          <p:cNvPr id="3" name="Vertical Text Placeholder 2"/>
          <p:cNvSpPr>
            <a:spLocks noGrp="1"/>
          </p:cNvSpPr>
          <p:nvPr>
            <p:ph type="body" orient="vert" idx="1"/>
          </p:nvPr>
        </p:nvSpPr>
        <p:spPr>
          <a:xfrm>
            <a:off x="1522412" y="381001"/>
            <a:ext cx="7391399" cy="5638800"/>
          </a:xfrm>
        </p:spPr>
        <p:txBody>
          <a:bodyPr vert="eaVert" rtlCol="0"/>
          <a:lstStyle/>
          <a:p>
            <a:pPr lvl="0" rtl="0"/>
            <a:r>
              <a:rPr lang="en-US" noProof="0" smtClean="0"/>
              <a:t>Click to 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
        <p:nvSpPr>
          <p:cNvPr id="4" name="Date Placeholder 3"/>
          <p:cNvSpPr>
            <a:spLocks noGrp="1"/>
          </p:cNvSpPr>
          <p:nvPr>
            <p:ph type="dt" sz="half" idx="10"/>
          </p:nvPr>
        </p:nvSpPr>
        <p:spPr/>
        <p:txBody>
          <a:bodyPr rtlCol="0"/>
          <a:lstStyle>
            <a:lvl1pPr>
              <a:defRPr/>
            </a:lvl1pPr>
          </a:lstStyle>
          <a:p>
            <a:fld id="{5460E6D5-3A36-474F-AC94-B8AFE39F4B9F}" type="datetime1">
              <a:rPr lang="en-GB" noProof="0" smtClean="0"/>
              <a:pPr/>
              <a:t>24/08/2019</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6" name="Slide Number Placeholder 5"/>
          <p:cNvSpPr>
            <a:spLocks noGrp="1"/>
          </p:cNvSpPr>
          <p:nvPr>
            <p:ph type="sldNum" sz="quarter" idx="12"/>
          </p:nvPr>
        </p:nvSpPr>
        <p:spPr/>
        <p:txBody>
          <a:bodyPr rtlCol="0"/>
          <a:lstStyle/>
          <a:p>
            <a:pPr rtl="0"/>
            <a:fld id="{2A013F82-EE5E-44EE-A61D-E31C6657F26F}" type="slidenum">
              <a:rPr lang="en-GB" noProof="0" smtClean="0"/>
              <a:t>‹#›</a:t>
            </a:fld>
            <a:endParaRPr lang="en-GB" noProof="0" dirty="0"/>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smtClean="0"/>
              <a:t>Click to edit Master title style</a:t>
            </a:r>
            <a:endParaRPr lang="en-GB" noProof="0" dirty="0"/>
          </a:p>
        </p:txBody>
      </p:sp>
      <p:sp>
        <p:nvSpPr>
          <p:cNvPr id="3" name="Content Placeholder 2"/>
          <p:cNvSpPr>
            <a:spLocks noGrp="1"/>
          </p:cNvSpPr>
          <p:nvPr>
            <p:ph idx="1"/>
          </p:nvPr>
        </p:nvSpPr>
        <p:spPr/>
        <p:txBody>
          <a:bodyPr rtlCol="0"/>
          <a:lstStyle>
            <a:lvl5pPr>
              <a:defRPr/>
            </a:lvl5pPr>
            <a:lvl6pPr>
              <a:defRPr/>
            </a:lvl6pPr>
          </a:lstStyle>
          <a:p>
            <a:pPr lvl="0" rtl="0"/>
            <a:r>
              <a:rPr lang="en-US" noProof="0" smtClean="0"/>
              <a:t>Click to 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
        <p:nvSpPr>
          <p:cNvPr id="4" name="Date Placeholder 3"/>
          <p:cNvSpPr>
            <a:spLocks noGrp="1"/>
          </p:cNvSpPr>
          <p:nvPr>
            <p:ph type="dt" sz="half" idx="10"/>
          </p:nvPr>
        </p:nvSpPr>
        <p:spPr/>
        <p:txBody>
          <a:bodyPr rtlCol="0"/>
          <a:lstStyle>
            <a:lvl1pPr>
              <a:defRPr/>
            </a:lvl1pPr>
          </a:lstStyle>
          <a:p>
            <a:fld id="{C4A29AA5-5093-4317-9676-5AAD084B5371}" type="datetime1">
              <a:rPr lang="en-GB" noProof="0" smtClean="0"/>
              <a:pPr/>
              <a:t>24/08/2019</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6" name="Slide Number Placeholder 5"/>
          <p:cNvSpPr>
            <a:spLocks noGrp="1"/>
          </p:cNvSpPr>
          <p:nvPr>
            <p:ph type="sldNum" sz="quarter" idx="12"/>
          </p:nvPr>
        </p:nvSpPr>
        <p:spPr/>
        <p:txBody>
          <a:bodyPr rtlCol="0"/>
          <a:lstStyle/>
          <a:p>
            <a:pPr rtl="0"/>
            <a:fld id="{2A013F82-EE5E-44EE-A61D-E31C6657F26F}" type="slidenum">
              <a:rPr lang="en-GB" noProof="0" smtClean="0"/>
              <a:t>‹#›</a:t>
            </a:fld>
            <a:endParaRPr lang="en-GB" noProof="0" dirty="0"/>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rtlCol="0" anchor="b">
            <a:normAutofit/>
          </a:bodyPr>
          <a:lstStyle>
            <a:lvl1pPr algn="l">
              <a:lnSpc>
                <a:spcPct val="80000"/>
              </a:lnSpc>
              <a:defRPr sz="4800" b="0" cap="none" baseline="0"/>
            </a:lvl1pPr>
          </a:lstStyle>
          <a:p>
            <a:pPr rtl="0"/>
            <a:r>
              <a:rPr lang="en-US" noProof="0" smtClean="0"/>
              <a:t>Click to edit Master title style</a:t>
            </a:r>
            <a:endParaRPr lang="en-GB" noProof="0" dirty="0"/>
          </a:p>
        </p:txBody>
      </p:sp>
      <p:sp>
        <p:nvSpPr>
          <p:cNvPr id="3" name="Text Placeholder 2"/>
          <p:cNvSpPr>
            <a:spLocks noGrp="1"/>
          </p:cNvSpPr>
          <p:nvPr>
            <p:ph type="body" idx="1"/>
          </p:nvPr>
        </p:nvSpPr>
        <p:spPr>
          <a:xfrm>
            <a:off x="1065213" y="5410200"/>
            <a:ext cx="8687333" cy="609601"/>
          </a:xfrm>
        </p:spPr>
        <p:txBody>
          <a:bodyPr rtlCol="0"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noProof="0" smtClean="0"/>
              <a:t>Click to edit Master text styles</a:t>
            </a:r>
          </a:p>
        </p:txBody>
      </p:sp>
      <p:sp>
        <p:nvSpPr>
          <p:cNvPr id="4" name="Date Placeholder 3"/>
          <p:cNvSpPr>
            <a:spLocks noGrp="1"/>
          </p:cNvSpPr>
          <p:nvPr>
            <p:ph type="dt" sz="half" idx="10"/>
          </p:nvPr>
        </p:nvSpPr>
        <p:spPr/>
        <p:txBody>
          <a:bodyPr rtlCol="0"/>
          <a:lstStyle>
            <a:lvl1pPr>
              <a:defRPr/>
            </a:lvl1pPr>
          </a:lstStyle>
          <a:p>
            <a:fld id="{8747D80C-6BD3-4457-9BF2-F38B91E1760B}" type="datetime1">
              <a:rPr lang="en-GB" noProof="0" smtClean="0"/>
              <a:pPr/>
              <a:t>24/08/2019</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6" name="Slide Number Placeholder 5"/>
          <p:cNvSpPr>
            <a:spLocks noGrp="1"/>
          </p:cNvSpPr>
          <p:nvPr>
            <p:ph type="sldNum" sz="quarter" idx="12"/>
          </p:nvPr>
        </p:nvSpPr>
        <p:spPr/>
        <p:txBody>
          <a:bodyPr rtlCol="0"/>
          <a:lstStyle/>
          <a:p>
            <a:pPr rtl="0"/>
            <a:fld id="{2A013F82-EE5E-44EE-A61D-E31C6657F26F}" type="slidenum">
              <a:rPr lang="en-GB" noProof="0" smtClean="0"/>
              <a:t>‹#›</a:t>
            </a:fld>
            <a:endParaRPr lang="en-GB" noProof="0" dirty="0"/>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smtClean="0"/>
              <a:t>Click to edit Master title style</a:t>
            </a:r>
            <a:endParaRPr lang="en-GB" noProof="0" dirty="0"/>
          </a:p>
        </p:txBody>
      </p:sp>
      <p:sp>
        <p:nvSpPr>
          <p:cNvPr id="3" name="Content Placeholder 2"/>
          <p:cNvSpPr>
            <a:spLocks noGrp="1"/>
          </p:cNvSpPr>
          <p:nvPr>
            <p:ph sz="half" idx="1"/>
          </p:nvPr>
        </p:nvSpPr>
        <p:spPr>
          <a:xfrm>
            <a:off x="1504781" y="1905001"/>
            <a:ext cx="4419599" cy="41148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US" noProof="0" smtClean="0"/>
              <a:t>Click to 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
        <p:nvSpPr>
          <p:cNvPr id="4" name="Content Placeholder 3"/>
          <p:cNvSpPr>
            <a:spLocks noGrp="1"/>
          </p:cNvSpPr>
          <p:nvPr>
            <p:ph sz="half" idx="2"/>
          </p:nvPr>
        </p:nvSpPr>
        <p:spPr>
          <a:xfrm>
            <a:off x="6229183" y="1905001"/>
            <a:ext cx="4419600" cy="41148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US" noProof="0" smtClean="0"/>
              <a:t>Click to 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
        <p:nvSpPr>
          <p:cNvPr id="5" name="Date Placeholder 4"/>
          <p:cNvSpPr>
            <a:spLocks noGrp="1"/>
          </p:cNvSpPr>
          <p:nvPr>
            <p:ph type="dt" sz="half" idx="10"/>
          </p:nvPr>
        </p:nvSpPr>
        <p:spPr/>
        <p:txBody>
          <a:bodyPr rtlCol="0"/>
          <a:lstStyle>
            <a:lvl1pPr>
              <a:defRPr/>
            </a:lvl1pPr>
          </a:lstStyle>
          <a:p>
            <a:fld id="{66C4F072-D182-4F34-9168-71309E6FC15D}" type="datetime1">
              <a:rPr lang="en-GB" noProof="0" smtClean="0"/>
              <a:pPr/>
              <a:t>24/08/2019</a:t>
            </a:fld>
            <a:endParaRPr lang="en-GB" noProof="0" dirty="0"/>
          </a:p>
        </p:txBody>
      </p:sp>
      <p:sp>
        <p:nvSpPr>
          <p:cNvPr id="6" name="Footer Placeholder 5"/>
          <p:cNvSpPr>
            <a:spLocks noGrp="1"/>
          </p:cNvSpPr>
          <p:nvPr>
            <p:ph type="ftr" sz="quarter" idx="11"/>
          </p:nvPr>
        </p:nvSpPr>
        <p:spPr/>
        <p:txBody>
          <a:bodyPr rtlCol="0"/>
          <a:lstStyle/>
          <a:p>
            <a:pPr rtl="0"/>
            <a:endParaRPr lang="en-GB" noProof="0" dirty="0"/>
          </a:p>
        </p:txBody>
      </p:sp>
      <p:sp>
        <p:nvSpPr>
          <p:cNvPr id="7" name="Slide Number Placeholder 6"/>
          <p:cNvSpPr>
            <a:spLocks noGrp="1"/>
          </p:cNvSpPr>
          <p:nvPr>
            <p:ph type="sldNum" sz="quarter" idx="12"/>
          </p:nvPr>
        </p:nvSpPr>
        <p:spPr/>
        <p:txBody>
          <a:bodyPr rtlCol="0"/>
          <a:lstStyle/>
          <a:p>
            <a:pPr rtl="0"/>
            <a:fld id="{2A013F82-EE5E-44EE-A61D-E31C6657F26F}" type="slidenum">
              <a:rPr lang="en-GB" noProof="0" smtClean="0"/>
              <a:t>‹#›</a:t>
            </a:fld>
            <a:endParaRPr lang="en-GB" noProof="0" dirty="0"/>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vl1pPr>
          </a:lstStyle>
          <a:p>
            <a:pPr rtl="0"/>
            <a:r>
              <a:rPr lang="en-US" noProof="0" smtClean="0"/>
              <a:t>Click to edit Master title style</a:t>
            </a:r>
            <a:endParaRPr lang="en-GB" noProof="0" dirty="0"/>
          </a:p>
        </p:txBody>
      </p:sp>
      <p:sp>
        <p:nvSpPr>
          <p:cNvPr id="3" name="Text Placeholder 2"/>
          <p:cNvSpPr>
            <a:spLocks noGrp="1"/>
          </p:cNvSpPr>
          <p:nvPr>
            <p:ph type="body" idx="1"/>
          </p:nvPr>
        </p:nvSpPr>
        <p:spPr>
          <a:xfrm>
            <a:off x="1522411" y="1905000"/>
            <a:ext cx="4416552" cy="762000"/>
          </a:xfrm>
        </p:spPr>
        <p:txBody>
          <a:bodyPr rtlCol="0"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smtClean="0"/>
              <a:t>Click to edit Master text styles</a:t>
            </a:r>
          </a:p>
        </p:txBody>
      </p:sp>
      <p:sp>
        <p:nvSpPr>
          <p:cNvPr id="4" name="Content Placeholder 3"/>
          <p:cNvSpPr>
            <a:spLocks noGrp="1"/>
          </p:cNvSpPr>
          <p:nvPr>
            <p:ph sz="half" idx="2"/>
          </p:nvPr>
        </p:nvSpPr>
        <p:spPr>
          <a:xfrm>
            <a:off x="1522411" y="2743201"/>
            <a:ext cx="4416552" cy="32766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US" noProof="0" smtClean="0"/>
              <a:t>Click to 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
        <p:nvSpPr>
          <p:cNvPr id="5" name="Text Placeholder 4"/>
          <p:cNvSpPr>
            <a:spLocks noGrp="1"/>
          </p:cNvSpPr>
          <p:nvPr>
            <p:ph type="body" sz="quarter" idx="3"/>
          </p:nvPr>
        </p:nvSpPr>
        <p:spPr>
          <a:xfrm>
            <a:off x="6249861" y="1905000"/>
            <a:ext cx="4416552" cy="762000"/>
          </a:xfrm>
        </p:spPr>
        <p:txBody>
          <a:bodyPr rtlCol="0"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smtClean="0"/>
              <a:t>Click to edit Master text styles</a:t>
            </a:r>
          </a:p>
        </p:txBody>
      </p:sp>
      <p:sp>
        <p:nvSpPr>
          <p:cNvPr id="6" name="Content Placeholder 5"/>
          <p:cNvSpPr>
            <a:spLocks noGrp="1"/>
          </p:cNvSpPr>
          <p:nvPr>
            <p:ph sz="quarter" idx="4"/>
          </p:nvPr>
        </p:nvSpPr>
        <p:spPr>
          <a:xfrm>
            <a:off x="6249861" y="2743201"/>
            <a:ext cx="4416552" cy="32766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US" noProof="0" smtClean="0"/>
              <a:t>Click to 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
        <p:nvSpPr>
          <p:cNvPr id="7" name="Date Placeholder 6"/>
          <p:cNvSpPr>
            <a:spLocks noGrp="1"/>
          </p:cNvSpPr>
          <p:nvPr>
            <p:ph type="dt" sz="half" idx="10"/>
          </p:nvPr>
        </p:nvSpPr>
        <p:spPr/>
        <p:txBody>
          <a:bodyPr rtlCol="0"/>
          <a:lstStyle>
            <a:lvl1pPr>
              <a:defRPr/>
            </a:lvl1pPr>
          </a:lstStyle>
          <a:p>
            <a:fld id="{21C63926-2464-408C-8904-4232F2FB7505}" type="datetime1">
              <a:rPr lang="en-GB" noProof="0" smtClean="0"/>
              <a:pPr/>
              <a:t>24/08/2019</a:t>
            </a:fld>
            <a:endParaRPr lang="en-GB" noProof="0" dirty="0"/>
          </a:p>
        </p:txBody>
      </p:sp>
      <p:sp>
        <p:nvSpPr>
          <p:cNvPr id="8" name="Footer Placeholder 7"/>
          <p:cNvSpPr>
            <a:spLocks noGrp="1"/>
          </p:cNvSpPr>
          <p:nvPr>
            <p:ph type="ftr" sz="quarter" idx="11"/>
          </p:nvPr>
        </p:nvSpPr>
        <p:spPr/>
        <p:txBody>
          <a:bodyPr rtlCol="0"/>
          <a:lstStyle/>
          <a:p>
            <a:pPr rtl="0"/>
            <a:endParaRPr lang="en-GB" noProof="0" dirty="0"/>
          </a:p>
        </p:txBody>
      </p:sp>
      <p:sp>
        <p:nvSpPr>
          <p:cNvPr id="9" name="Slide Number Placeholder 8"/>
          <p:cNvSpPr>
            <a:spLocks noGrp="1"/>
          </p:cNvSpPr>
          <p:nvPr>
            <p:ph type="sldNum" sz="quarter" idx="12"/>
          </p:nvPr>
        </p:nvSpPr>
        <p:spPr/>
        <p:txBody>
          <a:bodyPr rtlCol="0"/>
          <a:lstStyle/>
          <a:p>
            <a:pPr rtl="0"/>
            <a:fld id="{2A013F82-EE5E-44EE-A61D-E31C6657F26F}" type="slidenum">
              <a:rPr lang="en-GB" noProof="0" smtClean="0"/>
              <a:t>‹#›</a:t>
            </a:fld>
            <a:endParaRPr lang="en-GB" noProof="0" dirty="0"/>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smtClean="0"/>
              <a:t>Click to edit Master title style</a:t>
            </a:r>
            <a:endParaRPr lang="en-GB" noProof="0" dirty="0"/>
          </a:p>
        </p:txBody>
      </p:sp>
      <p:sp>
        <p:nvSpPr>
          <p:cNvPr id="3" name="Date Placeholder 2"/>
          <p:cNvSpPr>
            <a:spLocks noGrp="1"/>
          </p:cNvSpPr>
          <p:nvPr>
            <p:ph type="dt" sz="half" idx="10"/>
          </p:nvPr>
        </p:nvSpPr>
        <p:spPr/>
        <p:txBody>
          <a:bodyPr rtlCol="0"/>
          <a:lstStyle>
            <a:lvl1pPr>
              <a:defRPr/>
            </a:lvl1pPr>
          </a:lstStyle>
          <a:p>
            <a:fld id="{577B8FD6-44DF-43B3-A4BA-D401B01CA3D6}" type="datetime1">
              <a:rPr lang="en-GB" noProof="0" smtClean="0"/>
              <a:pPr/>
              <a:t>24/08/2019</a:t>
            </a:fld>
            <a:endParaRPr lang="en-GB" noProof="0" dirty="0"/>
          </a:p>
        </p:txBody>
      </p:sp>
      <p:sp>
        <p:nvSpPr>
          <p:cNvPr id="4" name="Footer Placeholder 3"/>
          <p:cNvSpPr>
            <a:spLocks noGrp="1"/>
          </p:cNvSpPr>
          <p:nvPr>
            <p:ph type="ftr" sz="quarter" idx="11"/>
          </p:nvPr>
        </p:nvSpPr>
        <p:spPr/>
        <p:txBody>
          <a:bodyPr rtlCol="0"/>
          <a:lstStyle/>
          <a:p>
            <a:pPr rtl="0"/>
            <a:endParaRPr lang="en-GB" noProof="0" dirty="0"/>
          </a:p>
        </p:txBody>
      </p:sp>
      <p:sp>
        <p:nvSpPr>
          <p:cNvPr id="5" name="Slide Number Placeholder 4"/>
          <p:cNvSpPr>
            <a:spLocks noGrp="1"/>
          </p:cNvSpPr>
          <p:nvPr>
            <p:ph type="sldNum" sz="quarter" idx="12"/>
          </p:nvPr>
        </p:nvSpPr>
        <p:spPr/>
        <p:txBody>
          <a:bodyPr rtlCol="0"/>
          <a:lstStyle/>
          <a:p>
            <a:pPr rtl="0"/>
            <a:fld id="{2A013F82-EE5E-44EE-A61D-E31C6657F26F}" type="slidenum">
              <a:rPr lang="en-GB" noProof="0" smtClean="0"/>
              <a:t>‹#›</a:t>
            </a:fld>
            <a:endParaRPr lang="en-GB" noProof="0" dirty="0"/>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a:defRPr/>
            </a:lvl1pPr>
          </a:lstStyle>
          <a:p>
            <a:fld id="{046A95A5-D665-4DFD-86CF-4B6DC5E916C0}" type="datetime1">
              <a:rPr lang="en-GB" smtClean="0"/>
              <a:pPr/>
              <a:t>24/08/2019</a:t>
            </a:fld>
            <a:endParaRPr lang="en-GB" dirty="0"/>
          </a:p>
        </p:txBody>
      </p:sp>
      <p:sp>
        <p:nvSpPr>
          <p:cNvPr id="3" name="Footer Placeholder 2"/>
          <p:cNvSpPr>
            <a:spLocks noGrp="1"/>
          </p:cNvSpPr>
          <p:nvPr>
            <p:ph type="ftr" sz="quarter" idx="11"/>
          </p:nvPr>
        </p:nvSpPr>
        <p:spPr/>
        <p:txBody>
          <a:bodyPr rtlCol="0"/>
          <a:lstStyle/>
          <a:p>
            <a:pPr rtl="0"/>
            <a:endParaRPr lang="en-US" noProof="0" dirty="0"/>
          </a:p>
        </p:txBody>
      </p:sp>
      <p:sp>
        <p:nvSpPr>
          <p:cNvPr id="4" name="Slide Number Placeholder 3"/>
          <p:cNvSpPr>
            <a:spLocks noGrp="1"/>
          </p:cNvSpPr>
          <p:nvPr>
            <p:ph type="sldNum" sz="quarter" idx="12"/>
          </p:nvPr>
        </p:nvSpPr>
        <p:spPr/>
        <p:txBody>
          <a:bodyPr rtlCol="0"/>
          <a:lstStyle/>
          <a:p>
            <a:pPr rtl="0"/>
            <a:fld id="{2A013F82-EE5E-44EE-A61D-E31C6657F26F}" type="slidenum">
              <a:rPr lang="en-US" noProof="0" smtClean="0"/>
              <a:t>‹#›</a:t>
            </a:fld>
            <a:endParaRPr lang="en-US" noProof="0" dirty="0"/>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rtlCol="0" anchor="b">
            <a:noAutofit/>
          </a:bodyPr>
          <a:lstStyle>
            <a:lvl1pPr algn="l">
              <a:lnSpc>
                <a:spcPct val="90000"/>
              </a:lnSpc>
              <a:defRPr sz="3600" b="0" baseline="0">
                <a:solidFill>
                  <a:schemeClr val="tx1"/>
                </a:solidFill>
              </a:defRPr>
            </a:lvl1pPr>
          </a:lstStyle>
          <a:p>
            <a:pPr rtl="0"/>
            <a:r>
              <a:rPr lang="en-US" noProof="0" smtClean="0"/>
              <a:t>Click to edit Master title style</a:t>
            </a:r>
            <a:endParaRPr lang="en-GB" noProof="0" dirty="0"/>
          </a:p>
        </p:txBody>
      </p:sp>
      <p:sp>
        <p:nvSpPr>
          <p:cNvPr id="3" name="Content Placeholder 2"/>
          <p:cNvSpPr>
            <a:spLocks noGrp="1"/>
          </p:cNvSpPr>
          <p:nvPr>
            <p:ph idx="1"/>
          </p:nvPr>
        </p:nvSpPr>
        <p:spPr>
          <a:xfrm>
            <a:off x="4951414" y="685800"/>
            <a:ext cx="6400800" cy="53340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US" noProof="0" smtClean="0"/>
              <a:t>Click to 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
        <p:nvSpPr>
          <p:cNvPr id="4" name="Text Placeholder 3"/>
          <p:cNvSpPr>
            <a:spLocks noGrp="1"/>
          </p:cNvSpPr>
          <p:nvPr>
            <p:ph type="body" sz="half" idx="2"/>
          </p:nvPr>
        </p:nvSpPr>
        <p:spPr>
          <a:xfrm>
            <a:off x="1065213" y="4648200"/>
            <a:ext cx="3581399" cy="1371600"/>
          </a:xfrm>
        </p:spPr>
        <p:txBody>
          <a:bodyPr rtlCol="0">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smtClean="0"/>
              <a:t>Click to edit Master text styles</a:t>
            </a:r>
          </a:p>
        </p:txBody>
      </p:sp>
      <p:sp>
        <p:nvSpPr>
          <p:cNvPr id="5" name="Date Placeholder 4"/>
          <p:cNvSpPr>
            <a:spLocks noGrp="1"/>
          </p:cNvSpPr>
          <p:nvPr>
            <p:ph type="dt" sz="half" idx="10"/>
          </p:nvPr>
        </p:nvSpPr>
        <p:spPr/>
        <p:txBody>
          <a:bodyPr rtlCol="0"/>
          <a:lstStyle>
            <a:lvl1pPr>
              <a:defRPr/>
            </a:lvl1pPr>
          </a:lstStyle>
          <a:p>
            <a:fld id="{D1B8704E-D0C5-4444-8D2F-E840C3C7CB66}" type="datetime1">
              <a:rPr lang="en-GB" smtClean="0"/>
              <a:pPr/>
              <a:t>24/08/2019</a:t>
            </a:fld>
            <a:endParaRPr lang="en-GB" dirty="0"/>
          </a:p>
        </p:txBody>
      </p:sp>
      <p:sp>
        <p:nvSpPr>
          <p:cNvPr id="6" name="Footer Placeholder 5"/>
          <p:cNvSpPr>
            <a:spLocks noGrp="1"/>
          </p:cNvSpPr>
          <p:nvPr>
            <p:ph type="ftr" sz="quarter" idx="11"/>
          </p:nvPr>
        </p:nvSpPr>
        <p:spPr/>
        <p:txBody>
          <a:bodyPr rtlCol="0"/>
          <a:lstStyle/>
          <a:p>
            <a:pPr rtl="0"/>
            <a:endParaRPr lang="en-GB" noProof="0" dirty="0"/>
          </a:p>
        </p:txBody>
      </p:sp>
      <p:sp>
        <p:nvSpPr>
          <p:cNvPr id="7" name="Slide Number Placeholder 6"/>
          <p:cNvSpPr>
            <a:spLocks noGrp="1"/>
          </p:cNvSpPr>
          <p:nvPr>
            <p:ph type="sldNum" sz="quarter" idx="12"/>
          </p:nvPr>
        </p:nvSpPr>
        <p:spPr/>
        <p:txBody>
          <a:bodyPr rtlCol="0"/>
          <a:lstStyle/>
          <a:p>
            <a:pPr rtl="0"/>
            <a:fld id="{2A013F82-EE5E-44EE-A61D-E31C6657F26F}" type="slidenum">
              <a:rPr lang="en-GB" noProof="0" smtClean="0"/>
              <a:t>‹#›</a:t>
            </a:fld>
            <a:endParaRPr lang="en-GB" noProof="0" dirty="0"/>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951414" y="685800"/>
            <a:ext cx="6400799" cy="5334000"/>
          </a:xfrm>
          <a:solidFill>
            <a:schemeClr val="bg2"/>
          </a:solidFill>
          <a:ln w="76200">
            <a:solidFill>
              <a:schemeClr val="tx1"/>
            </a:solidFill>
            <a:miter lim="800000"/>
          </a:ln>
        </p:spPr>
        <p:txBody>
          <a:bodyPr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smtClean="0"/>
              <a:t>Click icon to add picture</a:t>
            </a:r>
            <a:endParaRPr lang="en-GB" noProof="0" dirty="0"/>
          </a:p>
        </p:txBody>
      </p:sp>
      <p:sp>
        <p:nvSpPr>
          <p:cNvPr id="2" name="Title 1"/>
          <p:cNvSpPr>
            <a:spLocks noGrp="1"/>
          </p:cNvSpPr>
          <p:nvPr>
            <p:ph type="title"/>
          </p:nvPr>
        </p:nvSpPr>
        <p:spPr>
          <a:xfrm>
            <a:off x="1055604" y="1905000"/>
            <a:ext cx="3596607" cy="2667000"/>
          </a:xfrm>
        </p:spPr>
        <p:txBody>
          <a:bodyPr rtlCol="0" anchor="b">
            <a:normAutofit/>
          </a:bodyPr>
          <a:lstStyle>
            <a:lvl1pPr algn="l">
              <a:lnSpc>
                <a:spcPct val="90000"/>
              </a:lnSpc>
              <a:defRPr sz="3600" b="0" i="0" baseline="0">
                <a:solidFill>
                  <a:schemeClr val="tx1"/>
                </a:solidFill>
              </a:defRPr>
            </a:lvl1pPr>
          </a:lstStyle>
          <a:p>
            <a:pPr rtl="0"/>
            <a:r>
              <a:rPr lang="en-US" noProof="0" smtClean="0"/>
              <a:t>Click to edit Master title style</a:t>
            </a:r>
            <a:endParaRPr lang="en-GB" noProof="0" dirty="0"/>
          </a:p>
        </p:txBody>
      </p:sp>
      <p:sp>
        <p:nvSpPr>
          <p:cNvPr id="4" name="Text Placeholder 3"/>
          <p:cNvSpPr>
            <a:spLocks noGrp="1"/>
          </p:cNvSpPr>
          <p:nvPr>
            <p:ph type="body" sz="half" idx="2"/>
          </p:nvPr>
        </p:nvSpPr>
        <p:spPr>
          <a:xfrm>
            <a:off x="1065213" y="4648200"/>
            <a:ext cx="3581399" cy="1371600"/>
          </a:xfrm>
        </p:spPr>
        <p:txBody>
          <a:bodyPr rtlCol="0">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smtClean="0"/>
              <a:t>Click to edit Master text styles</a:t>
            </a:r>
          </a:p>
        </p:txBody>
      </p:sp>
      <p:sp>
        <p:nvSpPr>
          <p:cNvPr id="5" name="Date Placeholder 4"/>
          <p:cNvSpPr>
            <a:spLocks noGrp="1"/>
          </p:cNvSpPr>
          <p:nvPr>
            <p:ph type="dt" sz="half" idx="10"/>
          </p:nvPr>
        </p:nvSpPr>
        <p:spPr/>
        <p:txBody>
          <a:bodyPr rtlCol="0"/>
          <a:lstStyle>
            <a:lvl1pPr>
              <a:defRPr/>
            </a:lvl1pPr>
          </a:lstStyle>
          <a:p>
            <a:fld id="{B885DF5B-ECA0-4CD8-95E6-32A3810A8D0D}" type="datetime1">
              <a:rPr lang="en-GB" noProof="0" smtClean="0"/>
              <a:pPr/>
              <a:t>24/08/2019</a:t>
            </a:fld>
            <a:endParaRPr lang="en-GB" noProof="0" dirty="0"/>
          </a:p>
        </p:txBody>
      </p:sp>
      <p:sp>
        <p:nvSpPr>
          <p:cNvPr id="6" name="Footer Placeholder 5"/>
          <p:cNvSpPr>
            <a:spLocks noGrp="1"/>
          </p:cNvSpPr>
          <p:nvPr>
            <p:ph type="ftr" sz="quarter" idx="11"/>
          </p:nvPr>
        </p:nvSpPr>
        <p:spPr/>
        <p:txBody>
          <a:bodyPr rtlCol="0"/>
          <a:lstStyle/>
          <a:p>
            <a:pPr rtl="0"/>
            <a:endParaRPr lang="en-GB" noProof="0" dirty="0"/>
          </a:p>
        </p:txBody>
      </p:sp>
      <p:sp>
        <p:nvSpPr>
          <p:cNvPr id="7" name="Slide Number Placeholder 6"/>
          <p:cNvSpPr>
            <a:spLocks noGrp="1"/>
          </p:cNvSpPr>
          <p:nvPr>
            <p:ph type="sldNum" sz="quarter" idx="12"/>
          </p:nvPr>
        </p:nvSpPr>
        <p:spPr/>
        <p:txBody>
          <a:bodyPr rtlCol="0"/>
          <a:lstStyle/>
          <a:p>
            <a:pPr rtl="0"/>
            <a:fld id="{2A013F82-EE5E-44EE-A61D-E31C6657F26F}" type="slidenum">
              <a:rPr lang="en-GB" noProof="0" smtClean="0"/>
              <a:pPr/>
              <a:t>‹#›</a:t>
            </a:fld>
            <a:endParaRPr lang="en-GB" noProof="0" dirty="0"/>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pPr rtl="0"/>
            <a:r>
              <a:rPr lang="en-US" noProof="0" smtClean="0"/>
              <a:t>Click to edit Master title style</a:t>
            </a:r>
            <a:endParaRPr lang="en-GB" noProof="0" dirty="0"/>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rtl="0"/>
            <a:r>
              <a:rPr lang="en-US" noProof="0" smtClean="0"/>
              <a:t>Click to edit Master text styles</a:t>
            </a:r>
          </a:p>
          <a:p>
            <a:pPr lvl="1" rtl="0"/>
            <a:r>
              <a:rPr lang="en-US" noProof="0" smtClean="0"/>
              <a:t>Second level</a:t>
            </a:r>
          </a:p>
          <a:p>
            <a:pPr lvl="2" rtl="0"/>
            <a:r>
              <a:rPr lang="en-US" noProof="0" smtClean="0"/>
              <a:t>Third level</a:t>
            </a:r>
          </a:p>
          <a:p>
            <a:pPr lvl="3" rtl="0"/>
            <a:r>
              <a:rPr lang="en-US" noProof="0" smtClean="0"/>
              <a:t>Fourth level</a:t>
            </a:r>
          </a:p>
          <a:p>
            <a:pPr lvl="4" rtl="0"/>
            <a:r>
              <a:rPr lang="en-US" noProof="0" smtClean="0"/>
              <a:t>Fifth level</a:t>
            </a:r>
            <a:endParaRPr lang="en-GB" noProof="0"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63994019-A16A-49AD-89DF-43D74BC1D771}" type="datetime1">
              <a:rPr lang="en-GB" noProof="0" smtClean="0"/>
              <a:pPr/>
              <a:t>24/08/2019</a:t>
            </a:fld>
            <a:endParaRPr lang="en-GB" noProof="0" dirty="0"/>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en-GB" noProof="0" dirty="0"/>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2A013F82-EE5E-44EE-A61D-E31C6657F26F}" type="slidenum">
              <a:rPr lang="en-GB" noProof="0" smtClean="0"/>
              <a:pPr/>
              <a:t>‹#›</a:t>
            </a:fld>
            <a:endParaRPr lang="en-GB" noProof="0" dirty="0"/>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video" Target="file:///E:\inFlow\Dept.%20Presentation\CT5%20P.avi" TargetMode="External"/><Relationship Id="rId5" Type="http://schemas.openxmlformats.org/officeDocument/2006/relationships/image" Target="../media/image50.pn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9.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9.xml"/><Relationship Id="rId5" Type="http://schemas.openxmlformats.org/officeDocument/2006/relationships/image" Target="../media/image65.jpe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79812" y="1981200"/>
            <a:ext cx="8763000" cy="3970318"/>
          </a:xfrm>
          <a:prstGeom prst="rect">
            <a:avLst/>
          </a:prstGeom>
        </p:spPr>
        <p:txBody>
          <a:bodyPr wrap="square">
            <a:spAutoFit/>
          </a:bodyPr>
          <a:lstStyle/>
          <a:p>
            <a:r>
              <a:rPr lang="en-US" sz="3600" i="1" dirty="0" smtClean="0">
                <a:solidFill>
                  <a:srgbClr val="92D050"/>
                </a:solidFill>
                <a:latin typeface="Times New Roman" panose="02020603050405020304" pitchFamily="18" charset="0"/>
                <a:cs typeface="Times New Roman" panose="02020603050405020304" pitchFamily="18" charset="0"/>
              </a:rPr>
              <a:t>Aerospace</a:t>
            </a:r>
          </a:p>
          <a:p>
            <a:r>
              <a:rPr lang="en-US" sz="3600" i="1" dirty="0" smtClean="0">
                <a:solidFill>
                  <a:srgbClr val="92D050"/>
                </a:solidFill>
                <a:latin typeface="Times New Roman" panose="02020603050405020304" pitchFamily="18" charset="0"/>
                <a:cs typeface="Times New Roman" panose="02020603050405020304" pitchFamily="18" charset="0"/>
              </a:rPr>
              <a:t>     Engineering</a:t>
            </a:r>
          </a:p>
          <a:p>
            <a:r>
              <a:rPr lang="en-US" sz="3600" i="1" dirty="0" smtClean="0">
                <a:solidFill>
                  <a:srgbClr val="92D050"/>
                </a:solidFill>
                <a:latin typeface="Times New Roman" panose="02020603050405020304" pitchFamily="18" charset="0"/>
                <a:cs typeface="Times New Roman" panose="02020603050405020304" pitchFamily="18" charset="0"/>
              </a:rPr>
              <a:t>Department</a:t>
            </a:r>
            <a:r>
              <a:rPr lang="en-US" sz="3600" i="1" dirty="0">
                <a:solidFill>
                  <a:srgbClr val="92D050"/>
                </a:solidFill>
                <a:latin typeface="Times New Roman" panose="02020603050405020304" pitchFamily="18" charset="0"/>
                <a:cs typeface="Times New Roman" panose="02020603050405020304" pitchFamily="18" charset="0"/>
              </a:rPr>
              <a:t/>
            </a:r>
            <a:br>
              <a:rPr lang="en-US" sz="3600" i="1" dirty="0">
                <a:solidFill>
                  <a:srgbClr val="92D050"/>
                </a:solidFill>
                <a:latin typeface="Times New Roman" panose="02020603050405020304" pitchFamily="18" charset="0"/>
                <a:cs typeface="Times New Roman" panose="02020603050405020304" pitchFamily="18" charset="0"/>
              </a:rPr>
            </a:br>
            <a:r>
              <a:rPr lang="en-US" sz="3600" i="1" dirty="0">
                <a:solidFill>
                  <a:srgbClr val="92D050"/>
                </a:solidFill>
                <a:latin typeface="Times New Roman" panose="02020603050405020304" pitchFamily="18" charset="0"/>
                <a:cs typeface="Times New Roman" panose="02020603050405020304" pitchFamily="18" charset="0"/>
              </a:rPr>
              <a:t>              </a:t>
            </a:r>
            <a:endParaRPr lang="en-US" sz="3600" i="1" dirty="0" smtClean="0">
              <a:solidFill>
                <a:srgbClr val="92D050"/>
              </a:solidFill>
              <a:latin typeface="Times New Roman" panose="02020603050405020304" pitchFamily="18" charset="0"/>
              <a:cs typeface="Times New Roman" panose="02020603050405020304" pitchFamily="18" charset="0"/>
            </a:endParaRPr>
          </a:p>
          <a:p>
            <a:r>
              <a:rPr lang="en-US" sz="3600" i="1" dirty="0" smtClean="0">
                <a:solidFill>
                  <a:srgbClr val="92D050"/>
                </a:solidFill>
                <a:latin typeface="Times New Roman" panose="02020603050405020304" pitchFamily="18" charset="0"/>
                <a:cs typeface="Times New Roman" panose="02020603050405020304" pitchFamily="18" charset="0"/>
              </a:rPr>
              <a:t>          Amirkabir </a:t>
            </a:r>
            <a:r>
              <a:rPr lang="en-US" sz="3600" i="1" dirty="0">
                <a:solidFill>
                  <a:srgbClr val="92D050"/>
                </a:solidFill>
                <a:latin typeface="Times New Roman" panose="02020603050405020304" pitchFamily="18" charset="0"/>
                <a:cs typeface="Times New Roman" panose="02020603050405020304" pitchFamily="18" charset="0"/>
              </a:rPr>
              <a:t/>
            </a:r>
            <a:br>
              <a:rPr lang="en-US" sz="3600" i="1" dirty="0">
                <a:solidFill>
                  <a:srgbClr val="92D050"/>
                </a:solidFill>
                <a:latin typeface="Times New Roman" panose="02020603050405020304" pitchFamily="18" charset="0"/>
                <a:cs typeface="Times New Roman" panose="02020603050405020304" pitchFamily="18" charset="0"/>
              </a:rPr>
            </a:br>
            <a:r>
              <a:rPr lang="en-US" sz="3600" i="1" dirty="0" smtClean="0">
                <a:solidFill>
                  <a:srgbClr val="92D050"/>
                </a:solidFill>
                <a:latin typeface="Times New Roman" panose="02020603050405020304" pitchFamily="18" charset="0"/>
                <a:cs typeface="Times New Roman" panose="02020603050405020304" pitchFamily="18" charset="0"/>
              </a:rPr>
              <a:t>              University of</a:t>
            </a:r>
            <a:r>
              <a:rPr lang="en-US" sz="3600" i="1" dirty="0">
                <a:solidFill>
                  <a:srgbClr val="92D050"/>
                </a:solidFill>
                <a:latin typeface="Times New Roman" panose="02020603050405020304" pitchFamily="18" charset="0"/>
                <a:cs typeface="Times New Roman" panose="02020603050405020304" pitchFamily="18" charset="0"/>
              </a:rPr>
              <a:t/>
            </a:r>
            <a:br>
              <a:rPr lang="en-US" sz="3600" i="1" dirty="0">
                <a:solidFill>
                  <a:srgbClr val="92D050"/>
                </a:solidFill>
                <a:latin typeface="Times New Roman" panose="02020603050405020304" pitchFamily="18" charset="0"/>
                <a:cs typeface="Times New Roman" panose="02020603050405020304" pitchFamily="18" charset="0"/>
              </a:rPr>
            </a:br>
            <a:r>
              <a:rPr lang="en-US" sz="3600" i="1" dirty="0">
                <a:solidFill>
                  <a:srgbClr val="92D050"/>
                </a:solidFill>
                <a:latin typeface="Times New Roman" panose="02020603050405020304" pitchFamily="18" charset="0"/>
                <a:cs typeface="Times New Roman" panose="02020603050405020304" pitchFamily="18" charset="0"/>
              </a:rPr>
              <a:t>                          </a:t>
            </a:r>
            <a:r>
              <a:rPr lang="en-US" sz="3600" i="1" dirty="0" smtClean="0">
                <a:solidFill>
                  <a:srgbClr val="92D050"/>
                </a:solidFill>
                <a:latin typeface="Times New Roman" panose="02020603050405020304" pitchFamily="18" charset="0"/>
                <a:cs typeface="Times New Roman" panose="02020603050405020304" pitchFamily="18" charset="0"/>
              </a:rPr>
              <a:t>Technology</a:t>
            </a:r>
            <a:endParaRPr lang="en-US" sz="3600" i="1" dirty="0">
              <a:solidFill>
                <a:srgbClr val="92D05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12" y="311961"/>
            <a:ext cx="1447800" cy="136443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8212" y="311961"/>
            <a:ext cx="1636712" cy="1364439"/>
          </a:xfrm>
          <a:prstGeom prst="rect">
            <a:avLst/>
          </a:prstGeom>
        </p:spPr>
      </p:pic>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012" y="381000"/>
            <a:ext cx="9144001" cy="1371600"/>
          </a:xfrm>
        </p:spPr>
        <p:txBody>
          <a:bodyPr/>
          <a:lstStyle/>
          <a:p>
            <a:r>
              <a:rPr lang="en-US" b="1" i="1" dirty="0" smtClean="0">
                <a:solidFill>
                  <a:srgbClr val="92D050"/>
                </a:solidFill>
                <a:latin typeface="Times New Roman" panose="02020603050405020304" pitchFamily="18" charset="0"/>
                <a:cs typeface="Times New Roman" panose="02020603050405020304" pitchFamily="18" charset="0"/>
              </a:rPr>
              <a:t>Master of Science</a:t>
            </a:r>
            <a:r>
              <a:rPr lang="en-US" i="1" dirty="0" smtClean="0">
                <a:solidFill>
                  <a:srgbClr val="92D050"/>
                </a:solidFill>
                <a:latin typeface="Times New Roman" panose="02020603050405020304" pitchFamily="18" charset="0"/>
                <a:cs typeface="Times New Roman" panose="02020603050405020304" pitchFamily="18" charset="0"/>
              </a:rPr>
              <a:t/>
            </a:r>
            <a:br>
              <a:rPr lang="en-US" i="1" dirty="0" smtClean="0">
                <a:solidFill>
                  <a:srgbClr val="92D050"/>
                </a:solidFill>
                <a:latin typeface="Times New Roman" panose="02020603050405020304" pitchFamily="18" charset="0"/>
                <a:cs typeface="Times New Roman" panose="02020603050405020304" pitchFamily="18" charset="0"/>
              </a:rPr>
            </a:br>
            <a:endParaRPr lang="en-US" i="1" dirty="0">
              <a:solidFill>
                <a:srgbClr val="92D050"/>
              </a:solidFill>
              <a:latin typeface="Times New Roman" panose="02020603050405020304" pitchFamily="18" charset="0"/>
              <a:cs typeface="Times New Roman" panose="02020603050405020304" pitchFamily="18" charset="0"/>
            </a:endParaRPr>
          </a:p>
        </p:txBody>
      </p:sp>
      <p:sp>
        <p:nvSpPr>
          <p:cNvPr id="6" name="Rectangle 5"/>
          <p:cNvSpPr/>
          <p:nvPr/>
        </p:nvSpPr>
        <p:spPr>
          <a:xfrm>
            <a:off x="668336" y="1524000"/>
            <a:ext cx="10744200" cy="4524315"/>
          </a:xfrm>
          <a:prstGeom prst="rect">
            <a:avLst/>
          </a:prstGeom>
        </p:spPr>
        <p:txBody>
          <a:bodyPr wrap="square">
            <a:spAutoFit/>
          </a:bodyPr>
          <a:lstStyle/>
          <a:p>
            <a:pPr algn="just"/>
            <a:r>
              <a:rPr lang="en-US" sz="2400" i="1" dirty="0" smtClean="0">
                <a:latin typeface="Times New Roman" panose="02020603050405020304" pitchFamily="18" charset="0"/>
                <a:cs typeface="Times New Roman" panose="02020603050405020304" pitchFamily="18" charset="0"/>
              </a:rPr>
              <a:t>Bachelor-graduate </a:t>
            </a:r>
            <a:r>
              <a:rPr lang="en-US" sz="2400" i="1" dirty="0">
                <a:latin typeface="Times New Roman" panose="02020603050405020304" pitchFamily="18" charset="0"/>
                <a:cs typeface="Times New Roman" panose="02020603050405020304" pitchFamily="18" charset="0"/>
              </a:rPr>
              <a:t>students can continue their education at the graduate–level and pursue a master degree in </a:t>
            </a:r>
            <a:r>
              <a:rPr lang="en-US" sz="2400" i="1" dirty="0" smtClean="0">
                <a:latin typeface="Times New Roman" panose="02020603050405020304" pitchFamily="18" charset="0"/>
                <a:cs typeface="Times New Roman" panose="02020603050405020304" pitchFamily="18" charset="0"/>
              </a:rPr>
              <a:t>six different </a:t>
            </a:r>
            <a:r>
              <a:rPr lang="en-US" sz="2400" i="1" dirty="0">
                <a:latin typeface="Times New Roman" panose="02020603050405020304" pitchFamily="18" charset="0"/>
                <a:cs typeface="Times New Roman" panose="02020603050405020304" pitchFamily="18" charset="0"/>
              </a:rPr>
              <a:t>majors, namely aerodynamics, flight dynamic and control, propulsion, </a:t>
            </a:r>
            <a:r>
              <a:rPr lang="en-US" sz="2400" i="1" dirty="0" smtClean="0">
                <a:latin typeface="Times New Roman" panose="02020603050405020304" pitchFamily="18" charset="0"/>
                <a:cs typeface="Times New Roman" panose="02020603050405020304" pitchFamily="18" charset="0"/>
              </a:rPr>
              <a:t>aero </a:t>
            </a:r>
            <a:r>
              <a:rPr lang="en-US" sz="2400" i="1" dirty="0">
                <a:latin typeface="Times New Roman" panose="02020603050405020304" pitchFamily="18" charset="0"/>
                <a:cs typeface="Times New Roman" panose="02020603050405020304" pitchFamily="18" charset="0"/>
              </a:rPr>
              <a:t>structure, space engineering and satellite technology. </a:t>
            </a:r>
            <a:endParaRPr lang="en-US" sz="2400" i="1" dirty="0" smtClean="0">
              <a:latin typeface="Times New Roman" panose="02020603050405020304" pitchFamily="18" charset="0"/>
              <a:cs typeface="Times New Roman" panose="02020603050405020304" pitchFamily="18" charset="0"/>
            </a:endParaRPr>
          </a:p>
          <a:p>
            <a:pPr algn="just"/>
            <a:r>
              <a:rPr lang="en-US" sz="2400" i="1" dirty="0" smtClean="0">
                <a:latin typeface="Times New Roman" panose="02020603050405020304" pitchFamily="18" charset="0"/>
                <a:cs typeface="Times New Roman" panose="02020603050405020304" pitchFamily="18" charset="0"/>
              </a:rPr>
              <a:t>At this level, the department offers advanced courses to deepen the students ‘scientific insights’ combined with applied research topics. </a:t>
            </a:r>
          </a:p>
          <a:p>
            <a:pPr algn="just"/>
            <a:endParaRPr lang="en-US" sz="2400" i="1" dirty="0" smtClean="0">
              <a:latin typeface="Times New Roman" panose="02020603050405020304" pitchFamily="18" charset="0"/>
              <a:cs typeface="Times New Roman" panose="02020603050405020304" pitchFamily="18" charset="0"/>
            </a:endParaRPr>
          </a:p>
          <a:p>
            <a:pPr algn="just"/>
            <a:r>
              <a:rPr lang="en-US" sz="2400" i="1" dirty="0" smtClean="0">
                <a:latin typeface="Times New Roman" panose="02020603050405020304" pitchFamily="18" charset="0"/>
                <a:cs typeface="Times New Roman" panose="02020603050405020304" pitchFamily="18" charset="0"/>
              </a:rPr>
              <a:t>After </a:t>
            </a:r>
            <a:r>
              <a:rPr lang="en-US" sz="2400" i="1" dirty="0">
                <a:latin typeface="Times New Roman" panose="02020603050405020304" pitchFamily="18" charset="0"/>
                <a:cs typeface="Times New Roman" panose="02020603050405020304" pitchFamily="18" charset="0"/>
              </a:rPr>
              <a:t>completion of the period, highly capable engineers with valuable expertise are introduced to the national scientific and industrial communities. Unique experimental and computational facilities such as the low-speed wind tunnel designed and built at the department, </a:t>
            </a:r>
            <a:r>
              <a:rPr lang="en-US" sz="2400" i="1" dirty="0" smtClean="0">
                <a:latin typeface="Times New Roman" panose="02020603050405020304" pitchFamily="18" charset="0"/>
                <a:cs typeface="Times New Roman" panose="02020603050405020304" pitchFamily="18" charset="0"/>
              </a:rPr>
              <a:t>composite </a:t>
            </a:r>
            <a:r>
              <a:rPr lang="en-US" sz="2400" i="1" dirty="0">
                <a:latin typeface="Times New Roman" panose="02020603050405020304" pitchFamily="18" charset="0"/>
                <a:cs typeface="Times New Roman" panose="02020603050405020304" pitchFamily="18" charset="0"/>
              </a:rPr>
              <a:t>materials lab, </a:t>
            </a:r>
            <a:r>
              <a:rPr lang="en-US" sz="2400" i="1" dirty="0" smtClean="0">
                <a:latin typeface="Times New Roman" panose="02020603050405020304" pitchFamily="18" charset="0"/>
                <a:cs typeface="Times New Roman" panose="02020603050405020304" pitchFamily="18" charset="0"/>
              </a:rPr>
              <a:t>jet </a:t>
            </a:r>
            <a:r>
              <a:rPr lang="en-US" sz="2400" i="1" dirty="0">
                <a:latin typeface="Times New Roman" panose="02020603050405020304" pitchFamily="18" charset="0"/>
                <a:cs typeface="Times New Roman" panose="02020603050405020304" pitchFamily="18" charset="0"/>
              </a:rPr>
              <a:t>engine test-cell and high-performance super computers have substantial impacts to effectively improve the graduate-level education and research at the department. </a:t>
            </a:r>
          </a:p>
        </p:txBody>
      </p:sp>
    </p:spTree>
    <p:extLst>
      <p:ext uri="{BB962C8B-B14F-4D97-AF65-F5344CB8AC3E}">
        <p14:creationId xmlns:p14="http://schemas.microsoft.com/office/powerpoint/2010/main" val="188299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0" y="533399"/>
            <a:ext cx="9144001" cy="1371600"/>
          </a:xfrm>
        </p:spPr>
        <p:txBody>
          <a:bodyPr/>
          <a:lstStyle/>
          <a:p>
            <a:r>
              <a:rPr lang="en-US" b="1" i="1" dirty="0" smtClean="0">
                <a:solidFill>
                  <a:srgbClr val="92D050"/>
                </a:solidFill>
                <a:latin typeface="Times New Roman" panose="02020603050405020304" pitchFamily="18" charset="0"/>
                <a:cs typeface="Times New Roman" panose="02020603050405020304" pitchFamily="18" charset="0"/>
              </a:rPr>
              <a:t>  Doctor </a:t>
            </a:r>
            <a:r>
              <a:rPr lang="en-US" b="1" i="1" dirty="0">
                <a:solidFill>
                  <a:srgbClr val="92D050"/>
                </a:solidFill>
                <a:latin typeface="Times New Roman" panose="02020603050405020304" pitchFamily="18" charset="0"/>
                <a:cs typeface="Times New Roman" panose="02020603050405020304" pitchFamily="18" charset="0"/>
              </a:rPr>
              <a:t>of philosophy </a:t>
            </a:r>
            <a:r>
              <a:rPr lang="en-US" i="1" dirty="0">
                <a:solidFill>
                  <a:srgbClr val="92D050"/>
                </a:solidFill>
                <a:latin typeface="Times New Roman" panose="02020603050405020304" pitchFamily="18" charset="0"/>
                <a:cs typeface="Times New Roman" panose="02020603050405020304" pitchFamily="18" charset="0"/>
              </a:rPr>
              <a:t/>
            </a:r>
            <a:br>
              <a:rPr lang="en-US" i="1" dirty="0">
                <a:solidFill>
                  <a:srgbClr val="92D050"/>
                </a:solidFill>
                <a:latin typeface="Times New Roman" panose="02020603050405020304" pitchFamily="18" charset="0"/>
                <a:cs typeface="Times New Roman" panose="02020603050405020304" pitchFamily="18" charset="0"/>
              </a:rPr>
            </a:br>
            <a:endParaRPr lang="en-US" i="1" dirty="0">
              <a:solidFill>
                <a:srgbClr val="92D050"/>
              </a:solidFill>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a:xfrm>
            <a:off x="531810" y="1904999"/>
            <a:ext cx="10820402" cy="2057401"/>
          </a:xfrm>
        </p:spPr>
        <p:txBody>
          <a:bodyPr/>
          <a:lstStyle/>
          <a:p>
            <a:pPr marL="0" indent="0" algn="just">
              <a:buNone/>
            </a:pPr>
            <a:r>
              <a:rPr lang="en-US" i="1" dirty="0" smtClean="0">
                <a:latin typeface="Times New Roman" panose="02020603050405020304" pitchFamily="18" charset="0"/>
                <a:cs typeface="Times New Roman" panose="02020603050405020304" pitchFamily="18" charset="0"/>
              </a:rPr>
              <a:t>PhD </a:t>
            </a:r>
            <a:r>
              <a:rPr lang="en-US" i="1" dirty="0">
                <a:latin typeface="Times New Roman" panose="02020603050405020304" pitchFamily="18" charset="0"/>
                <a:cs typeface="Times New Roman" panose="02020603050405020304" pitchFamily="18" charset="0"/>
              </a:rPr>
              <a:t>students are selected among the best nation–wide master graduates who </a:t>
            </a:r>
            <a:r>
              <a:rPr lang="en-US" i="1" dirty="0" smtClean="0">
                <a:latin typeface="Times New Roman" panose="02020603050405020304" pitchFamily="18" charset="0"/>
                <a:cs typeface="Times New Roman" panose="02020603050405020304" pitchFamily="18" charset="0"/>
              </a:rPr>
              <a:t>are willing </a:t>
            </a:r>
            <a:r>
              <a:rPr lang="en-US" i="1" dirty="0">
                <a:latin typeface="Times New Roman" panose="02020603050405020304" pitchFamily="18" charset="0"/>
                <a:cs typeface="Times New Roman" panose="02020603050405020304" pitchFamily="18" charset="0"/>
              </a:rPr>
              <a:t>to conduct cutting–edge research to respond the critical industrial and scientific demands and provide the future generation of professors of the </a:t>
            </a:r>
            <a:r>
              <a:rPr lang="en-US" i="1" dirty="0" smtClean="0">
                <a:latin typeface="Times New Roman" panose="02020603050405020304" pitchFamily="18" charset="0"/>
                <a:cs typeface="Times New Roman" panose="02020603050405020304" pitchFamily="18" charset="0"/>
              </a:rPr>
              <a:t>country. So </a:t>
            </a:r>
            <a:r>
              <a:rPr lang="en-US" i="1" dirty="0">
                <a:latin typeface="Times New Roman" panose="02020603050405020304" pitchFamily="18" charset="0"/>
                <a:cs typeface="Times New Roman" panose="02020603050405020304" pitchFamily="18" charset="0"/>
              </a:rPr>
              <a:t>for, many notable industrial achievements have been the outcome from the deportment’s PhD projects. </a:t>
            </a: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8075612" y="3668394"/>
            <a:ext cx="3276600" cy="2275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in">
                <a:solidFill>
                  <a:srgbClr val="7992B1"/>
                </a:solidFill>
                <a:miter lim="800000"/>
                <a:headEnd/>
                <a:tailEnd/>
              </a14:hiddenLine>
            </a:ext>
            <a:ext uri="{AF507438-7753-43E0-B8FC-AC1667EBCBE1}">
              <a14:hiddenEffects xmlns:a14="http://schemas.microsoft.com/office/drawing/2010/main">
                <a:effectLst/>
              </a14:hiddenEffects>
            </a:ext>
          </a:extLst>
        </p:spPr>
      </p:pic>
      <p:pic>
        <p:nvPicPr>
          <p:cNvPr id="7" name="Picture 6"/>
          <p:cNvPicPr/>
          <p:nvPr/>
        </p:nvPicPr>
        <p:blipFill>
          <a:blip r:embed="rId3">
            <a:extLst>
              <a:ext uri="{28A0092B-C50C-407E-A947-70E740481C1C}">
                <a14:useLocalDpi xmlns:a14="http://schemas.microsoft.com/office/drawing/2010/main" val="0"/>
              </a:ext>
            </a:extLst>
          </a:blip>
          <a:srcRect t="10083" b="8896"/>
          <a:stretch>
            <a:fillRect/>
          </a:stretch>
        </p:blipFill>
        <p:spPr bwMode="auto">
          <a:xfrm>
            <a:off x="4037012" y="3962400"/>
            <a:ext cx="3314699" cy="2246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in">
                <a:solidFill>
                  <a:srgbClr val="7992B1"/>
                </a:solidFill>
                <a:miter lim="800000"/>
                <a:headEnd/>
                <a:tailEnd/>
              </a14:hiddenLine>
            </a:ext>
            <a:ext uri="{AF507438-7753-43E0-B8FC-AC1667EBCBE1}">
              <a14:hiddenEffects xmlns:a14="http://schemas.microsoft.com/office/drawing/2010/main">
                <a:effectLst/>
              </a14:hiddenEffects>
            </a:ext>
          </a:extLst>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379413" y="4191000"/>
            <a:ext cx="3101974" cy="2246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spTree>
    <p:extLst>
      <p:ext uri="{BB962C8B-B14F-4D97-AF65-F5344CB8AC3E}">
        <p14:creationId xmlns:p14="http://schemas.microsoft.com/office/powerpoint/2010/main" val="257864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749"/>
                                          </p:stCondLst>
                                        </p:cTn>
                                        <p:tgtEl>
                                          <p:spTgt spid="6"/>
                                        </p:tgtEl>
                                        <p:attrNameLst>
                                          <p:attrName>style.visibility</p:attrName>
                                        </p:attrNameLst>
                                      </p:cBhvr>
                                      <p:to>
                                        <p:strVal val="visible"/>
                                      </p:to>
                                    </p:set>
                                  </p:childTnLst>
                                </p:cTn>
                              </p:par>
                              <p:par>
                                <p:cTn id="7" presetID="45"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750"/>
                                        <p:tgtEl>
                                          <p:spTgt spid="6"/>
                                        </p:tgtEl>
                                      </p:cBhvr>
                                    </p:animEffect>
                                    <p:anim calcmode="lin" valueType="num">
                                      <p:cBhvr>
                                        <p:cTn id="10" dur="750" fill="hold"/>
                                        <p:tgtEl>
                                          <p:spTgt spid="6"/>
                                        </p:tgtEl>
                                        <p:attrNameLst>
                                          <p:attrName>ppt_w</p:attrName>
                                        </p:attrNameLst>
                                      </p:cBhvr>
                                      <p:tavLst>
                                        <p:tav tm="0" fmla="#ppt_w*sin(2.5*pi*$)">
                                          <p:val>
                                            <p:fltVal val="0"/>
                                          </p:val>
                                        </p:tav>
                                        <p:tav tm="100000">
                                          <p:val>
                                            <p:fltVal val="1"/>
                                          </p:val>
                                        </p:tav>
                                      </p:tavLst>
                                    </p:anim>
                                    <p:anim calcmode="lin" valueType="num">
                                      <p:cBhvr>
                                        <p:cTn id="11" dur="750" fill="hold"/>
                                        <p:tgtEl>
                                          <p:spTgt spid="6"/>
                                        </p:tgtEl>
                                        <p:attrNameLst>
                                          <p:attrName>ppt_h</p:attrName>
                                        </p:attrNameLst>
                                      </p:cBhvr>
                                      <p:tavLst>
                                        <p:tav tm="0">
                                          <p:val>
                                            <p:strVal val="#ppt_h"/>
                                          </p:val>
                                        </p:tav>
                                        <p:tav tm="100000">
                                          <p:val>
                                            <p:strVal val="#ppt_h"/>
                                          </p:val>
                                        </p:tav>
                                      </p:tavLst>
                                    </p:anim>
                                  </p:childTnLst>
                                </p:cTn>
                              </p:par>
                              <p:par>
                                <p:cTn id="12" presetID="3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 calcmode="lin" valueType="num">
                                      <p:cBhvr>
                                        <p:cTn id="16" dur="750" fill="hold"/>
                                        <p:tgtEl>
                                          <p:spTgt spid="6"/>
                                        </p:tgtEl>
                                        <p:attrNameLst>
                                          <p:attrName>style.rotation</p:attrName>
                                        </p:attrNameLst>
                                      </p:cBhvr>
                                      <p:tavLst>
                                        <p:tav tm="0">
                                          <p:val>
                                            <p:fltVal val="90"/>
                                          </p:val>
                                        </p:tav>
                                        <p:tav tm="100000">
                                          <p:val>
                                            <p:fltVal val="0"/>
                                          </p:val>
                                        </p:tav>
                                      </p:tavLst>
                                    </p:anim>
                                    <p:animEffect transition="in" filter="fade">
                                      <p:cBhvr>
                                        <p:cTn id="17" dur="750"/>
                                        <p:tgtEl>
                                          <p:spTgt spid="6"/>
                                        </p:tgtEl>
                                      </p:cBhvr>
                                    </p:animEffect>
                                  </p:childTnLst>
                                </p:cTn>
                              </p:par>
                            </p:childTnLst>
                          </p:cTn>
                        </p:par>
                        <p:par>
                          <p:cTn id="18" fill="hold">
                            <p:stCondLst>
                              <p:cond delay="750"/>
                            </p:stCondLst>
                            <p:childTnLst>
                              <p:par>
                                <p:cTn id="19" presetID="31"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par>
                          <p:cTn id="25" fill="hold">
                            <p:stCondLst>
                              <p:cond delay="1750"/>
                            </p:stCondLst>
                            <p:childTnLst>
                              <p:par>
                                <p:cTn id="26" presetID="31"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1522412" y="261937"/>
            <a:ext cx="9144001" cy="1371600"/>
          </a:xfrm>
        </p:spPr>
        <p:txBody>
          <a:bodyPr/>
          <a:lstStyle/>
          <a:p>
            <a:pPr algn="ctr"/>
            <a:r>
              <a:rPr lang="en-US" b="1" i="1" dirty="0" smtClean="0">
                <a:solidFill>
                  <a:schemeClr val="accent2">
                    <a:lumMod val="60000"/>
                    <a:lumOff val="40000"/>
                  </a:schemeClr>
                </a:solidFill>
                <a:latin typeface="Times New Roman" pitchFamily="18" charset="0"/>
                <a:cs typeface="Times New Roman" pitchFamily="18" charset="0"/>
              </a:rPr>
              <a:t>Aerospace Engineering Department</a:t>
            </a:r>
            <a:br>
              <a:rPr lang="en-US" b="1" i="1" dirty="0" smtClean="0">
                <a:solidFill>
                  <a:schemeClr val="accent2">
                    <a:lumMod val="60000"/>
                    <a:lumOff val="40000"/>
                  </a:schemeClr>
                </a:solidFill>
                <a:latin typeface="Times New Roman" pitchFamily="18" charset="0"/>
                <a:cs typeface="Times New Roman" pitchFamily="18" charset="0"/>
              </a:rPr>
            </a:br>
            <a:r>
              <a:rPr lang="en-US" b="1" i="1" dirty="0" smtClean="0">
                <a:solidFill>
                  <a:schemeClr val="accent2">
                    <a:lumMod val="60000"/>
                    <a:lumOff val="40000"/>
                  </a:schemeClr>
                </a:solidFill>
                <a:latin typeface="Times New Roman" pitchFamily="18" charset="0"/>
                <a:cs typeface="Times New Roman" pitchFamily="18" charset="0"/>
              </a:rPr>
              <a:t>An Overview….</a:t>
            </a:r>
            <a:endParaRPr lang="en-US" b="1" i="1" dirty="0">
              <a:solidFill>
                <a:schemeClr val="accent2">
                  <a:lumMod val="60000"/>
                  <a:lumOff val="40000"/>
                </a:schemeClr>
              </a:solidFill>
            </a:endParaRPr>
          </a:p>
        </p:txBody>
      </p:sp>
      <p:graphicFrame>
        <p:nvGraphicFramePr>
          <p:cNvPr id="9" name="Content Placeholder 4"/>
          <p:cNvGraphicFramePr>
            <a:graphicFrameLocks/>
          </p:cNvGraphicFramePr>
          <p:nvPr>
            <p:extLst>
              <p:ext uri="{D42A27DB-BD31-4B8C-83A1-F6EECF244321}">
                <p14:modId xmlns:p14="http://schemas.microsoft.com/office/powerpoint/2010/main" val="3882773439"/>
              </p:ext>
            </p:extLst>
          </p:nvPr>
        </p:nvGraphicFramePr>
        <p:xfrm>
          <a:off x="1751012" y="4860881"/>
          <a:ext cx="8229600" cy="103632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gridSpan="2">
                  <a:txBody>
                    <a:bodyPr/>
                    <a:lstStyle/>
                    <a:p>
                      <a:pPr algn="ctr"/>
                      <a:r>
                        <a:rPr lang="en-US" sz="2800" b="1" i="1" baseline="0" dirty="0" smtClean="0">
                          <a:latin typeface="Times New Roman" pitchFamily="18" charset="0"/>
                          <a:cs typeface="Times New Roman" pitchFamily="18" charset="0"/>
                        </a:rPr>
                        <a:t>Graduate students</a:t>
                      </a:r>
                      <a:endParaRPr lang="en-US" sz="2800" b="1" i="1" dirty="0">
                        <a:latin typeface="Times New Roman" pitchFamily="18" charset="0"/>
                        <a:cs typeface="Times New Roman" pitchFamily="18" charset="0"/>
                      </a:endParaRPr>
                    </a:p>
                  </a:txBody>
                  <a:tcPr/>
                </a:tc>
                <a:tc hMerge="1">
                  <a:txBody>
                    <a:bodyPr/>
                    <a:lstStyle/>
                    <a:p>
                      <a:endParaRPr lang="en-US" dirty="0"/>
                    </a:p>
                  </a:txBody>
                  <a:tcPr/>
                </a:tc>
                <a:tc gridSpan="2">
                  <a:txBody>
                    <a:bodyPr/>
                    <a:lstStyle/>
                    <a:p>
                      <a:pPr algn="ctr"/>
                      <a:r>
                        <a:rPr lang="en-US" sz="2800" b="1" i="1" dirty="0" smtClean="0">
                          <a:latin typeface="Times New Roman" pitchFamily="18" charset="0"/>
                          <a:cs typeface="Times New Roman" pitchFamily="18" charset="0"/>
                        </a:rPr>
                        <a:t>Under</a:t>
                      </a:r>
                      <a:r>
                        <a:rPr lang="en-US" sz="2800" b="1" i="1" baseline="0" dirty="0" smtClean="0">
                          <a:latin typeface="Times New Roman" pitchFamily="18" charset="0"/>
                          <a:cs typeface="Times New Roman" pitchFamily="18" charset="0"/>
                        </a:rPr>
                        <a:t> graduate students</a:t>
                      </a:r>
                      <a:endParaRPr lang="en-US" sz="2800" b="1" i="1" dirty="0">
                        <a:latin typeface="Times New Roman" pitchFamily="18" charset="0"/>
                        <a:cs typeface="Times New Roman" pitchFamily="18" charset="0"/>
                      </a:endParaRP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2800" b="1" dirty="0" smtClean="0">
                          <a:latin typeface="Arial Narrow" panose="020B0606020202030204" pitchFamily="34" charset="0"/>
                          <a:cs typeface="Calibri" panose="020F0502020204030204" pitchFamily="34" charset="0"/>
                        </a:rPr>
                        <a:t>%44</a:t>
                      </a:r>
                    </a:p>
                  </a:txBody>
                  <a:tcPr/>
                </a:tc>
                <a:tc>
                  <a:txBody>
                    <a:bodyPr/>
                    <a:lstStyle/>
                    <a:p>
                      <a:pPr algn="ctr"/>
                      <a:r>
                        <a:rPr lang="en-US" sz="2800" b="1" i="1" dirty="0" smtClean="0">
                          <a:latin typeface="Arial Narrow" panose="020B0606020202030204" pitchFamily="34" charset="0"/>
                          <a:cs typeface="Calibri" panose="020F0502020204030204" pitchFamily="34" charset="0"/>
                        </a:rPr>
                        <a:t>MSc and PhD</a:t>
                      </a:r>
                      <a:endParaRPr lang="en-US" sz="2800" b="1" i="1" dirty="0">
                        <a:latin typeface="Arial Narrow" panose="020B0606020202030204" pitchFamily="34" charset="0"/>
                        <a:cs typeface="Calibri" panose="020F0502020204030204" pitchFamily="34" charset="0"/>
                      </a:endParaRPr>
                    </a:p>
                  </a:txBody>
                  <a:tcPr/>
                </a:tc>
                <a:tc>
                  <a:txBody>
                    <a:bodyPr/>
                    <a:lstStyle/>
                    <a:p>
                      <a:pPr algn="ctr"/>
                      <a:r>
                        <a:rPr lang="en-US" sz="2800" b="1" dirty="0" smtClean="0">
                          <a:solidFill>
                            <a:schemeClr val="bg1"/>
                          </a:solidFill>
                          <a:latin typeface="Arial Narrow" panose="020B0606020202030204" pitchFamily="34" charset="0"/>
                          <a:cs typeface="Calibri" panose="020F0502020204030204" pitchFamily="34" charset="0"/>
                        </a:rPr>
                        <a:t>%56</a:t>
                      </a:r>
                      <a:endParaRPr lang="en-US" sz="2800" b="1" dirty="0">
                        <a:solidFill>
                          <a:schemeClr val="bg1"/>
                        </a:solidFill>
                        <a:latin typeface="Arial Narrow" panose="020B0606020202030204" pitchFamily="34" charset="0"/>
                        <a:cs typeface="Calibri" panose="020F0502020204030204" pitchFamily="34" charset="0"/>
                      </a:endParaRPr>
                    </a:p>
                  </a:txBody>
                  <a:tcPr/>
                </a:tc>
                <a:tc>
                  <a:txBody>
                    <a:bodyPr/>
                    <a:lstStyle/>
                    <a:p>
                      <a:pPr algn="ctr"/>
                      <a:r>
                        <a:rPr lang="en-US" sz="2800" b="1" i="1" dirty="0" smtClean="0">
                          <a:latin typeface="Arial Narrow" panose="020B0606020202030204" pitchFamily="34" charset="0"/>
                          <a:cs typeface="Calibri" panose="020F0502020204030204" pitchFamily="34" charset="0"/>
                        </a:rPr>
                        <a:t>BSc</a:t>
                      </a:r>
                      <a:endParaRPr lang="en-US" sz="2800" b="1" dirty="0">
                        <a:latin typeface="Arial Narrow" panose="020B0606020202030204" pitchFamily="34" charset="0"/>
                        <a:cs typeface="Calibri" panose="020F0502020204030204" pitchFamily="34" charset="0"/>
                      </a:endParaRPr>
                    </a:p>
                  </a:txBody>
                  <a:tcPr/>
                </a:tc>
                <a:extLst>
                  <a:ext uri="{0D108BD9-81ED-4DB2-BD59-A6C34878D82A}">
                    <a16:rowId xmlns:a16="http://schemas.microsoft.com/office/drawing/2014/main" val="10001"/>
                  </a:ext>
                </a:extLst>
              </a:tr>
            </a:tbl>
          </a:graphicData>
        </a:graphic>
      </p:graphicFrame>
      <p:pic>
        <p:nvPicPr>
          <p:cNvPr id="14" name="Content Placeholder 13" descr="IMG_20180522_141845"/>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502524" y="2104209"/>
            <a:ext cx="4069080" cy="2286000"/>
          </a:xfrm>
          <a:prstGeom prst="rect">
            <a:avLst/>
          </a:prstGeom>
          <a:noFill/>
          <a:ln>
            <a:noFill/>
          </a:ln>
        </p:spPr>
      </p:pic>
      <p:sp>
        <p:nvSpPr>
          <p:cNvPr id="2" name="Rectangle 1"/>
          <p:cNvSpPr/>
          <p:nvPr/>
        </p:nvSpPr>
        <p:spPr>
          <a:xfrm>
            <a:off x="393435" y="1797267"/>
            <a:ext cx="7072577" cy="461665"/>
          </a:xfrm>
          <a:prstGeom prst="rect">
            <a:avLst/>
          </a:prstGeom>
        </p:spPr>
        <p:txBody>
          <a:bodyPr wrap="none">
            <a:spAutoFit/>
          </a:bodyPr>
          <a:lstStyle/>
          <a:p>
            <a:pPr algn="just"/>
            <a:r>
              <a:rPr lang="en-US" sz="2400" i="1" dirty="0" smtClean="0">
                <a:latin typeface="Times New Roman" pitchFamily="18" charset="0"/>
                <a:cs typeface="B Nazanin" panose="00000400000000000000" pitchFamily="2" charset="-78"/>
              </a:rPr>
              <a:t>Full-time students currently studying in the department:</a:t>
            </a:r>
            <a:endParaRPr lang="en-US" sz="2400" i="1" dirty="0">
              <a:latin typeface="Times New Roman" pitchFamily="18" charset="0"/>
              <a:cs typeface="B Nazanin" panose="00000400000000000000" pitchFamily="2" charset="-78"/>
            </a:endParaRPr>
          </a:p>
        </p:txBody>
      </p:sp>
      <p:sp>
        <p:nvSpPr>
          <p:cNvPr id="3" name="TextBox 2"/>
          <p:cNvSpPr txBox="1"/>
          <p:nvPr/>
        </p:nvSpPr>
        <p:spPr>
          <a:xfrm>
            <a:off x="748505" y="2647044"/>
            <a:ext cx="4495800" cy="1200329"/>
          </a:xfrm>
          <a:prstGeom prst="rect">
            <a:avLst/>
          </a:prstGeom>
          <a:noFill/>
        </p:spPr>
        <p:txBody>
          <a:bodyPr wrap="square" rtlCol="0">
            <a:spAutoFit/>
          </a:bodyPr>
          <a:lstStyle/>
          <a:p>
            <a:pPr marL="342900" indent="-342900">
              <a:buFont typeface="Arial" panose="020B0604020202020204" pitchFamily="34" charset="0"/>
              <a:buChar char="•"/>
            </a:pPr>
            <a:r>
              <a:rPr lang="en-US" sz="2400" i="1" dirty="0" err="1" smtClean="0">
                <a:latin typeface="Times New Roman" panose="02020603050405020304" pitchFamily="18" charset="0"/>
                <a:cs typeface="Times New Roman" panose="02020603050405020304" pitchFamily="18" charset="0"/>
              </a:rPr>
              <a:t>B.Sc</a:t>
            </a:r>
            <a:r>
              <a:rPr lang="en-US" sz="2400" i="1" dirty="0" smtClean="0">
                <a:latin typeface="Times New Roman" panose="02020603050405020304" pitchFamily="18" charset="0"/>
                <a:cs typeface="Times New Roman" panose="02020603050405020304" pitchFamily="18" charset="0"/>
              </a:rPr>
              <a:t>   Students: 260+</a:t>
            </a:r>
          </a:p>
          <a:p>
            <a:pPr marL="342900" indent="-342900">
              <a:buFont typeface="Arial" panose="020B0604020202020204" pitchFamily="34" charset="0"/>
              <a:buChar char="•"/>
            </a:pPr>
            <a:r>
              <a:rPr lang="en-US" sz="2400" i="1" dirty="0" err="1" smtClean="0">
                <a:latin typeface="Times New Roman" panose="02020603050405020304" pitchFamily="18" charset="0"/>
                <a:cs typeface="Times New Roman" panose="02020603050405020304" pitchFamily="18" charset="0"/>
              </a:rPr>
              <a:t>M.Sc</a:t>
            </a:r>
            <a:r>
              <a:rPr lang="en-US" sz="2400" i="1" dirty="0" smtClean="0">
                <a:latin typeface="Times New Roman" panose="02020603050405020304" pitchFamily="18" charset="0"/>
                <a:cs typeface="Times New Roman" panose="02020603050405020304" pitchFamily="18" charset="0"/>
              </a:rPr>
              <a:t>  Students: 130+</a:t>
            </a:r>
          </a:p>
          <a:p>
            <a:pPr marL="342900" indent="-342900">
              <a:buFont typeface="Arial" panose="020B0604020202020204" pitchFamily="34" charset="0"/>
              <a:buChar char="•"/>
            </a:pPr>
            <a:r>
              <a:rPr lang="en-US" sz="2400" i="1" dirty="0" err="1" smtClean="0">
                <a:latin typeface="Times New Roman" panose="02020603050405020304" pitchFamily="18" charset="0"/>
                <a:cs typeface="Times New Roman" panose="02020603050405020304" pitchFamily="18" charset="0"/>
              </a:rPr>
              <a:t>Ph.D</a:t>
            </a:r>
            <a:r>
              <a:rPr lang="en-US" sz="2400" i="1" dirty="0" smtClean="0">
                <a:latin typeface="Times New Roman" panose="02020603050405020304" pitchFamily="18" charset="0"/>
                <a:cs typeface="Times New Roman" panose="02020603050405020304" pitchFamily="18" charset="0"/>
              </a:rPr>
              <a:t>  Students: 70+</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223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60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par>
                          <p:cTn id="11" fill="hold">
                            <p:stCondLst>
                              <p:cond delay="1600"/>
                            </p:stCondLst>
                            <p:childTnLst>
                              <p:par>
                                <p:cTn id="12" presetID="42"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500"/>
                                        <p:tgtEl>
                                          <p:spTgt spid="9"/>
                                        </p:tgtEl>
                                      </p:cBhvr>
                                    </p:animEffect>
                                    <p:anim calcmode="lin" valueType="num">
                                      <p:cBhvr>
                                        <p:cTn id="15" dur="1500" fill="hold"/>
                                        <p:tgtEl>
                                          <p:spTgt spid="9"/>
                                        </p:tgtEl>
                                        <p:attrNameLst>
                                          <p:attrName>ppt_x</p:attrName>
                                        </p:attrNameLst>
                                      </p:cBhvr>
                                      <p:tavLst>
                                        <p:tav tm="0">
                                          <p:val>
                                            <p:strVal val="#ppt_x"/>
                                          </p:val>
                                        </p:tav>
                                        <p:tav tm="100000">
                                          <p:val>
                                            <p:strVal val="#ppt_x"/>
                                          </p:val>
                                        </p:tav>
                                      </p:tavLst>
                                    </p:anim>
                                    <p:anim calcmode="lin" valueType="num">
                                      <p:cBhvr>
                                        <p:cTn id="16" dur="1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4050" y="253403"/>
            <a:ext cx="10294762" cy="689099"/>
          </a:xfrm>
          <a:prstGeom prst="rect">
            <a:avLst/>
          </a:prstGeom>
        </p:spPr>
        <p:txBody>
          <a:bodyPr wrap="square">
            <a:spAutoFit/>
          </a:bodyPr>
          <a:lstStyle/>
          <a:p>
            <a:pPr algn="ctr">
              <a:lnSpc>
                <a:spcPct val="115000"/>
              </a:lnSpc>
              <a:spcAft>
                <a:spcPts val="1000"/>
              </a:spcAft>
            </a:pPr>
            <a:r>
              <a:rPr lang="en-US" sz="3600" b="1" i="1" dirty="0">
                <a:solidFill>
                  <a:schemeClr val="accent2">
                    <a:lumMod val="60000"/>
                    <a:lumOff val="40000"/>
                  </a:schemeClr>
                </a:solidFill>
                <a:latin typeface="Times New Roman" panose="02020603050405020304" pitchFamily="18" charset="0"/>
                <a:ea typeface="Calibri" panose="020F0502020204030204" pitchFamily="34" charset="0"/>
                <a:cs typeface="Arial" panose="020B0604020202020204" pitchFamily="34" charset="0"/>
              </a:rPr>
              <a:t>Research in the </a:t>
            </a:r>
            <a:r>
              <a:rPr lang="en-US" sz="3600" b="1" i="1" dirty="0" smtClean="0">
                <a:solidFill>
                  <a:schemeClr val="accent2">
                    <a:lumMod val="60000"/>
                    <a:lumOff val="40000"/>
                  </a:schemeClr>
                </a:solidFill>
                <a:latin typeface="Times New Roman" panose="02020603050405020304" pitchFamily="18" charset="0"/>
                <a:ea typeface="Calibri" panose="020F0502020204030204" pitchFamily="34" charset="0"/>
                <a:cs typeface="Arial" panose="020B0604020202020204" pitchFamily="34" charset="0"/>
              </a:rPr>
              <a:t>Aerospace Engineering Department</a:t>
            </a:r>
            <a:endParaRPr lang="en-US" sz="3600" i="1" dirty="0">
              <a:solidFill>
                <a:schemeClr val="accent2">
                  <a:lumMod val="60000"/>
                  <a:lumOff val="40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524050" y="1291207"/>
            <a:ext cx="8427065" cy="2031325"/>
          </a:xfrm>
          <a:prstGeom prst="rect">
            <a:avLst/>
          </a:prstGeom>
        </p:spPr>
        <p:txBody>
          <a:bodyPr wrap="square">
            <a:spAutoFit/>
          </a:bodyPr>
          <a:lstStyle/>
          <a:p>
            <a:pPr algn="just">
              <a:lnSpc>
                <a:spcPct val="150000"/>
              </a:lnSpc>
              <a:spcAft>
                <a:spcPts val="1000"/>
              </a:spcAft>
            </a:pPr>
            <a:r>
              <a:rPr lang="en-US" sz="2800" i="1" dirty="0" smtClean="0">
                <a:latin typeface="Times New Roman" panose="02020603050405020304" pitchFamily="18" charset="0"/>
                <a:ea typeface="Calibri" panose="020F0502020204030204" pitchFamily="34" charset="0"/>
                <a:cs typeface="Arial" panose="020B0604020202020204" pitchFamily="34" charset="0"/>
              </a:rPr>
              <a:t>The department takes advantage </a:t>
            </a:r>
            <a:r>
              <a:rPr lang="en-US" sz="2800" i="1" dirty="0">
                <a:latin typeface="Times New Roman" panose="02020603050405020304" pitchFamily="18" charset="0"/>
                <a:ea typeface="Calibri" panose="020F0502020204030204" pitchFamily="34" charset="0"/>
                <a:cs typeface="Arial" panose="020B0604020202020204" pitchFamily="34" charset="0"/>
              </a:rPr>
              <a:t>of several modern laboratories and research centers introduced in the </a:t>
            </a:r>
            <a:r>
              <a:rPr lang="en-US" sz="2800" i="1" dirty="0" smtClean="0">
                <a:latin typeface="Times New Roman" panose="02020603050405020304" pitchFamily="18" charset="0"/>
                <a:ea typeface="Calibri" panose="020F0502020204030204" pitchFamily="34" charset="0"/>
                <a:cs typeface="Arial" panose="020B0604020202020204" pitchFamily="34" charset="0"/>
              </a:rPr>
              <a:t>following.</a:t>
            </a:r>
          </a:p>
        </p:txBody>
      </p:sp>
      <p:pic>
        <p:nvPicPr>
          <p:cNvPr id="15" name="Picture 14" descr="http://www.fun.98ia.com//HLIC/c1592346937e45b1aa8f5b5d88b7458a.jpg"/>
          <p:cNvPicPr/>
          <p:nvPr/>
        </p:nvPicPr>
        <p:blipFill>
          <a:blip r:embed="rId2">
            <a:extLst>
              <a:ext uri="{28A0092B-C50C-407E-A947-70E740481C1C}">
                <a14:useLocalDpi xmlns:a14="http://schemas.microsoft.com/office/drawing/2010/main" val="0"/>
              </a:ext>
            </a:extLst>
          </a:blip>
          <a:srcRect t="12811"/>
          <a:stretch>
            <a:fillRect/>
          </a:stretch>
        </p:blipFill>
        <p:spPr bwMode="auto">
          <a:xfrm>
            <a:off x="9100657" y="1676400"/>
            <a:ext cx="3153569" cy="2108837"/>
          </a:xfrm>
          <a:prstGeom prst="rect">
            <a:avLst/>
          </a:prstGeom>
          <a:ln>
            <a:noFill/>
          </a:ln>
          <a:effectLst>
            <a:softEdge rad="112500"/>
          </a:effectLst>
          <a:extLst/>
        </p:spPr>
      </p:pic>
      <p:pic>
        <p:nvPicPr>
          <p:cNvPr id="16" name="Picture 15"/>
          <p:cNvPicPr/>
          <p:nvPr/>
        </p:nvPicPr>
        <p:blipFill>
          <a:blip r:embed="rId3">
            <a:extLst>
              <a:ext uri="{28A0092B-C50C-407E-A947-70E740481C1C}">
                <a14:useLocalDpi xmlns:a14="http://schemas.microsoft.com/office/drawing/2010/main" val="0"/>
              </a:ext>
            </a:extLst>
          </a:blip>
          <a:srcRect/>
          <a:stretch>
            <a:fillRect/>
          </a:stretch>
        </p:blipFill>
        <p:spPr bwMode="auto">
          <a:xfrm>
            <a:off x="760412" y="4256353"/>
            <a:ext cx="3886200" cy="1915848"/>
          </a:xfrm>
          <a:prstGeom prst="rect">
            <a:avLst/>
          </a:prstGeom>
          <a:noFill/>
          <a:ln>
            <a:noFill/>
          </a:ln>
          <a:effectLst/>
          <a:extLst/>
        </p:spPr>
      </p:pic>
      <p:pic>
        <p:nvPicPr>
          <p:cNvPr id="21"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976" y="4237638"/>
            <a:ext cx="3483139" cy="1953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in">
                <a:solidFill>
                  <a:srgbClr val="7992B1"/>
                </a:solidFill>
                <a:miter lim="800000"/>
                <a:headEnd/>
                <a:tailEnd/>
              </a14:hiddenLine>
            </a:ext>
            <a:ext uri="{AF507438-7753-43E0-B8FC-AC1667EBCBE1}">
              <a14:hiddenEffects xmlns:a14="http://schemas.microsoft.com/office/drawing/2010/main">
                <a:effectLst/>
              </a14:hiddenEffects>
            </a:ext>
          </a:extLst>
        </p:spPr>
      </p:pic>
    </p:spTree>
    <p:extLst>
      <p:ext uri="{BB962C8B-B14F-4D97-AF65-F5344CB8AC3E}">
        <p14:creationId xmlns:p14="http://schemas.microsoft.com/office/powerpoint/2010/main" val="220162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750"/>
                                        <p:tgtEl>
                                          <p:spTgt spid="21"/>
                                        </p:tgtEl>
                                      </p:cBhvr>
                                    </p:animEffect>
                                    <p:anim calcmode="lin" valueType="num">
                                      <p:cBhvr>
                                        <p:cTn id="14" dur="1750" fill="hold"/>
                                        <p:tgtEl>
                                          <p:spTgt spid="21"/>
                                        </p:tgtEl>
                                        <p:attrNameLst>
                                          <p:attrName>ppt_x</p:attrName>
                                        </p:attrNameLst>
                                      </p:cBhvr>
                                      <p:tavLst>
                                        <p:tav tm="0">
                                          <p:val>
                                            <p:strVal val="#ppt_x"/>
                                          </p:val>
                                        </p:tav>
                                        <p:tav tm="100000">
                                          <p:val>
                                            <p:strVal val="#ppt_x"/>
                                          </p:val>
                                        </p:tav>
                                      </p:tavLst>
                                    </p:anim>
                                    <p:anim calcmode="lin" valueType="num">
                                      <p:cBhvr>
                                        <p:cTn id="15" dur="1750" fill="hold"/>
                                        <p:tgtEl>
                                          <p:spTgt spid="2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250"/>
                                        <p:tgtEl>
                                          <p:spTgt spid="16"/>
                                        </p:tgtEl>
                                      </p:cBhvr>
                                    </p:animEffect>
                                    <p:anim calcmode="lin" valueType="num">
                                      <p:cBhvr>
                                        <p:cTn id="19" dur="2250" fill="hold"/>
                                        <p:tgtEl>
                                          <p:spTgt spid="16"/>
                                        </p:tgtEl>
                                        <p:attrNameLst>
                                          <p:attrName>ppt_x</p:attrName>
                                        </p:attrNameLst>
                                      </p:cBhvr>
                                      <p:tavLst>
                                        <p:tav tm="0">
                                          <p:val>
                                            <p:strVal val="#ppt_x"/>
                                          </p:val>
                                        </p:tav>
                                        <p:tav tm="100000">
                                          <p:val>
                                            <p:strVal val="#ppt_x"/>
                                          </p:val>
                                        </p:tav>
                                      </p:tavLst>
                                    </p:anim>
                                    <p:anim calcmode="lin" valueType="num">
                                      <p:cBhvr>
                                        <p:cTn id="20" dur="22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129" y="1130451"/>
            <a:ext cx="8516303" cy="3416320"/>
          </a:xfrm>
          <a:prstGeom prst="rect">
            <a:avLst/>
          </a:prstGeom>
        </p:spPr>
        <p:txBody>
          <a:bodyPr wrap="square">
            <a:spAutoFit/>
          </a:bodyPr>
          <a:lstStyle/>
          <a:p>
            <a:pPr algn="just">
              <a:lnSpc>
                <a:spcPct val="150000"/>
              </a:lnSpc>
              <a:spcAft>
                <a:spcPts val="1000"/>
              </a:spcAft>
            </a:pPr>
            <a:r>
              <a:rPr lang="en-US" sz="2400" i="1" dirty="0" smtClean="0">
                <a:latin typeface="Times New Roman" panose="02020603050405020304" pitchFamily="18" charset="0"/>
                <a:ea typeface="Calibri" panose="020F0502020204030204" pitchFamily="34" charset="0"/>
                <a:cs typeface="Arial" panose="020B0604020202020204" pitchFamily="34" charset="0"/>
              </a:rPr>
              <a:t>This </a:t>
            </a:r>
            <a:r>
              <a:rPr lang="en-US" sz="2400" i="1" dirty="0">
                <a:latin typeface="Times New Roman" panose="02020603050405020304" pitchFamily="18" charset="0"/>
                <a:ea typeface="Calibri" panose="020F0502020204030204" pitchFamily="34" charset="0"/>
                <a:cs typeface="Arial" panose="020B0604020202020204" pitchFamily="34" charset="0"/>
              </a:rPr>
              <a:t>lab conducts a broad range of experiments on </a:t>
            </a:r>
            <a:r>
              <a:rPr lang="en-US" sz="2400" i="1" dirty="0" smtClean="0">
                <a:latin typeface="Times New Roman" panose="02020603050405020304" pitchFamily="18" charset="0"/>
                <a:ea typeface="Calibri" panose="020F0502020204030204" pitchFamily="34" charset="0"/>
                <a:cs typeface="Arial" panose="020B0604020202020204" pitchFamily="34" charset="0"/>
              </a:rPr>
              <a:t>the aircraft </a:t>
            </a:r>
            <a:r>
              <a:rPr lang="en-US" sz="2400" i="1" dirty="0">
                <a:latin typeface="Times New Roman" panose="02020603050405020304" pitchFamily="18" charset="0"/>
                <a:ea typeface="Calibri" panose="020F0502020204030204" pitchFamily="34" charset="0"/>
                <a:cs typeface="Arial" panose="020B0604020202020204" pitchFamily="34" charset="0"/>
              </a:rPr>
              <a:t>aerodynamics, propulsion (propellers and jet) </a:t>
            </a:r>
            <a:r>
              <a:rPr lang="en-US" sz="2400" i="1" dirty="0" smtClean="0">
                <a:latin typeface="Times New Roman" panose="02020603050405020304" pitchFamily="18" charset="0"/>
                <a:ea typeface="Calibri" panose="020F0502020204030204" pitchFamily="34" charset="0"/>
                <a:cs typeface="Arial" panose="020B0604020202020204" pitchFamily="34" charset="0"/>
              </a:rPr>
              <a:t>systems </a:t>
            </a:r>
            <a:r>
              <a:rPr lang="en-US" sz="2400" i="1" dirty="0">
                <a:latin typeface="Times New Roman" panose="02020603050405020304" pitchFamily="18" charset="0"/>
                <a:ea typeface="Calibri" panose="020F0502020204030204" pitchFamily="34" charset="0"/>
                <a:cs typeface="Arial" panose="020B0604020202020204" pitchFamily="34" charset="0"/>
              </a:rPr>
              <a:t>and optimization of energy systems. Equipment such as subsonic and supersonic wind tunnels, shock tube, gas turbine and turbo machinery testers and different types of measurement equipment play </a:t>
            </a:r>
            <a:r>
              <a:rPr lang="en-US" sz="2400" i="1" dirty="0" smtClean="0">
                <a:latin typeface="Times New Roman" panose="02020603050405020304" pitchFamily="18" charset="0"/>
                <a:ea typeface="Calibri" panose="020F0502020204030204" pitchFamily="34" charset="0"/>
                <a:cs typeface="Arial" panose="020B0604020202020204" pitchFamily="34" charset="0"/>
              </a:rPr>
              <a:t>a Key role in the above-mentioned LABs.</a:t>
            </a:r>
            <a:endParaRPr lang="en-US" sz="2400" i="1" dirty="0">
              <a:latin typeface="Calibri" panose="020F0502020204030204" pitchFamily="34" charset="0"/>
              <a:ea typeface="Calibri" panose="020F0502020204030204" pitchFamily="34" charset="0"/>
              <a:cs typeface="Arial" panose="020B0604020202020204" pitchFamily="34" charset="0"/>
            </a:endParaRPr>
          </a:p>
        </p:txBody>
      </p:sp>
      <p:pic>
        <p:nvPicPr>
          <p:cNvPr id="24" name="Picture 23"/>
          <p:cNvPicPr/>
          <p:nvPr/>
        </p:nvPicPr>
        <p:blipFill>
          <a:blip r:embed="rId2">
            <a:extLst>
              <a:ext uri="{28A0092B-C50C-407E-A947-70E740481C1C}">
                <a14:useLocalDpi xmlns:a14="http://schemas.microsoft.com/office/drawing/2010/main" val="0"/>
              </a:ext>
            </a:extLst>
          </a:blip>
          <a:srcRect/>
          <a:stretch>
            <a:fillRect/>
          </a:stretch>
        </p:blipFill>
        <p:spPr bwMode="auto">
          <a:xfrm>
            <a:off x="8777562" y="787740"/>
            <a:ext cx="3336290" cy="2243562"/>
          </a:xfrm>
          <a:prstGeom prst="rect">
            <a:avLst/>
          </a:prstGeom>
          <a:ln>
            <a:noFill/>
          </a:ln>
          <a:effectLst>
            <a:softEdge rad="112500"/>
          </a:effectLst>
          <a:extLst/>
        </p:spPr>
      </p:pic>
      <p:sp>
        <p:nvSpPr>
          <p:cNvPr id="25" name="Text Box 2"/>
          <p:cNvSpPr txBox="1">
            <a:spLocks noChangeArrowheads="1"/>
          </p:cNvSpPr>
          <p:nvPr/>
        </p:nvSpPr>
        <p:spPr bwMode="auto">
          <a:xfrm>
            <a:off x="9309734" y="3031302"/>
            <a:ext cx="2575877" cy="52370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400" i="1" kern="1200" dirty="0" smtClean="0">
                <a:effectLst/>
                <a:latin typeface="Times New Roman" panose="02020603050405020304" pitchFamily="18" charset="0"/>
                <a:ea typeface="Calibri" panose="020F0502020204030204" pitchFamily="34" charset="0"/>
                <a:cs typeface="Times New Roman" panose="02020603050405020304" pitchFamily="18" charset="0"/>
              </a:rPr>
              <a:t>micro/mini </a:t>
            </a:r>
            <a:r>
              <a:rPr lang="en-US" sz="1400" i="1" kern="1200" dirty="0">
                <a:effectLst/>
                <a:latin typeface="Times New Roman" panose="02020603050405020304" pitchFamily="18" charset="0"/>
                <a:ea typeface="Calibri" panose="020F0502020204030204" pitchFamily="34" charset="0"/>
                <a:cs typeface="Times New Roman" panose="02020603050405020304" pitchFamily="18" charset="0"/>
              </a:rPr>
              <a:t>jet engine </a:t>
            </a:r>
            <a:r>
              <a:rPr lang="en-US" sz="1400" i="1" kern="1200" dirty="0" smtClean="0">
                <a:effectLst/>
                <a:latin typeface="Times New Roman" panose="02020603050405020304" pitchFamily="18" charset="0"/>
                <a:ea typeface="Calibri" panose="020F0502020204030204" pitchFamily="34" charset="0"/>
                <a:cs typeface="Times New Roman" panose="02020603050405020304" pitchFamily="18" charset="0"/>
              </a:rPr>
              <a:t>test cell</a:t>
            </a:r>
            <a:endParaRPr lang="en-US" sz="14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379412" y="114777"/>
            <a:ext cx="7162800" cy="830997"/>
          </a:xfrm>
          <a:prstGeom prst="rect">
            <a:avLst/>
          </a:prstGeom>
        </p:spPr>
        <p:txBody>
          <a:bodyPr wrap="square">
            <a:spAutoFit/>
          </a:bodyPr>
          <a:lstStyle/>
          <a:p>
            <a:pPr algn="just">
              <a:lnSpc>
                <a:spcPct val="150000"/>
              </a:lnSpc>
              <a:spcAft>
                <a:spcPts val="1000"/>
              </a:spcAft>
            </a:pPr>
            <a:r>
              <a:rPr lang="en-US" sz="3600" b="1" i="1" dirty="0">
                <a:solidFill>
                  <a:schemeClr val="accent2">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rPr>
              <a:t>Aerodynamics and propulsion LAB</a:t>
            </a:r>
            <a:endParaRPr lang="en-US" sz="3600" i="1" dirty="0">
              <a:solidFill>
                <a:schemeClr val="accent2">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7" name="Picture 26"/>
          <p:cNvPicPr/>
          <p:nvPr/>
        </p:nvPicPr>
        <p:blipFill>
          <a:blip r:embed="rId3">
            <a:extLst>
              <a:ext uri="{28A0092B-C50C-407E-A947-70E740481C1C}">
                <a14:useLocalDpi xmlns:a14="http://schemas.microsoft.com/office/drawing/2010/main" val="0"/>
              </a:ext>
            </a:extLst>
          </a:blip>
          <a:srcRect l="22122" t="10643" r="25854"/>
          <a:stretch>
            <a:fillRect/>
          </a:stretch>
        </p:blipFill>
        <p:spPr bwMode="auto">
          <a:xfrm>
            <a:off x="7336962" y="4004667"/>
            <a:ext cx="3230244" cy="1860518"/>
          </a:xfrm>
          <a:prstGeom prst="rect">
            <a:avLst/>
          </a:prstGeom>
          <a:ln>
            <a:noFill/>
          </a:ln>
          <a:effectLst>
            <a:softEdge rad="112500"/>
          </a:effectLst>
          <a:extLst/>
        </p:spPr>
      </p:pic>
      <p:sp>
        <p:nvSpPr>
          <p:cNvPr id="28" name="Text Box 2"/>
          <p:cNvSpPr txBox="1">
            <a:spLocks noChangeArrowheads="1"/>
          </p:cNvSpPr>
          <p:nvPr/>
        </p:nvSpPr>
        <p:spPr bwMode="auto">
          <a:xfrm>
            <a:off x="7923212" y="5992561"/>
            <a:ext cx="2231390" cy="562307"/>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400" i="1" dirty="0" smtClean="0">
                <a:effectLst/>
                <a:latin typeface="Times New Roman" panose="02020603050405020304" pitchFamily="18" charset="0"/>
                <a:ea typeface="Calibri" panose="020F0502020204030204" pitchFamily="34" charset="0"/>
                <a:cs typeface="Times New Roman" panose="02020603050405020304" pitchFamily="18" charset="0"/>
              </a:rPr>
              <a:t>gas </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turbine engine simulation system</a:t>
            </a:r>
          </a:p>
        </p:txBody>
      </p:sp>
      <p:pic>
        <p:nvPicPr>
          <p:cNvPr id="29" name="Picture 28" descr="C:\Users\alima\Desktop\Pic edited\DSC_028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8212" y="4934926"/>
            <a:ext cx="3743960" cy="1648142"/>
          </a:xfrm>
          <a:prstGeom prst="rect">
            <a:avLst/>
          </a:prstGeom>
          <a:ln>
            <a:noFill/>
          </a:ln>
          <a:effectLst>
            <a:softEdge rad="112500"/>
          </a:effectLst>
          <a:extLst/>
        </p:spPr>
      </p:pic>
      <p:sp>
        <p:nvSpPr>
          <p:cNvPr id="30" name="Text Box 2"/>
          <p:cNvSpPr txBox="1">
            <a:spLocks noChangeArrowheads="1"/>
          </p:cNvSpPr>
          <p:nvPr/>
        </p:nvSpPr>
        <p:spPr bwMode="auto">
          <a:xfrm>
            <a:off x="459805" y="5697765"/>
            <a:ext cx="1985327" cy="31566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400" b="1" i="1" kern="1200" dirty="0" smtClean="0">
                <a:effectLst/>
                <a:latin typeface="Times New Roman" panose="02020603050405020304" pitchFamily="18" charset="0"/>
                <a:ea typeface="Calibri" panose="020F0502020204030204" pitchFamily="34" charset="0"/>
                <a:cs typeface="Times New Roman" panose="02020603050405020304" pitchFamily="18" charset="0"/>
              </a:rPr>
              <a:t>micro-turbine </a:t>
            </a:r>
            <a:r>
              <a:rPr lang="en-US" sz="1400" b="1" i="1" kern="1200" dirty="0">
                <a:effectLst/>
                <a:latin typeface="Times New Roman" panose="02020603050405020304" pitchFamily="18" charset="0"/>
                <a:ea typeface="Calibri" panose="020F0502020204030204" pitchFamily="34" charset="0"/>
                <a:cs typeface="Times New Roman" panose="02020603050405020304" pitchFamily="18" charset="0"/>
              </a:rPr>
              <a:t>test cell</a:t>
            </a:r>
            <a:endParaRPr lang="en-US" sz="14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690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1750" fill="hold"/>
                                        <p:tgtEl>
                                          <p:spTgt spid="27"/>
                                        </p:tgtEl>
                                        <p:attrNameLst>
                                          <p:attrName>ppt_w</p:attrName>
                                        </p:attrNameLst>
                                      </p:cBhvr>
                                      <p:tavLst>
                                        <p:tav tm="0">
                                          <p:val>
                                            <p:fltVal val="0"/>
                                          </p:val>
                                        </p:tav>
                                        <p:tav tm="100000">
                                          <p:val>
                                            <p:strVal val="#ppt_w"/>
                                          </p:val>
                                        </p:tav>
                                      </p:tavLst>
                                    </p:anim>
                                    <p:anim calcmode="lin" valueType="num">
                                      <p:cBhvr>
                                        <p:cTn id="15" dur="1750" fill="hold"/>
                                        <p:tgtEl>
                                          <p:spTgt spid="27"/>
                                        </p:tgtEl>
                                        <p:attrNameLst>
                                          <p:attrName>ppt_h</p:attrName>
                                        </p:attrNameLst>
                                      </p:cBhvr>
                                      <p:tavLst>
                                        <p:tav tm="0">
                                          <p:val>
                                            <p:fltVal val="0"/>
                                          </p:val>
                                        </p:tav>
                                        <p:tav tm="100000">
                                          <p:val>
                                            <p:strVal val="#ppt_h"/>
                                          </p:val>
                                        </p:tav>
                                      </p:tavLst>
                                    </p:anim>
                                    <p:anim calcmode="lin" valueType="num">
                                      <p:cBhvr>
                                        <p:cTn id="16" dur="1750" fill="hold"/>
                                        <p:tgtEl>
                                          <p:spTgt spid="27"/>
                                        </p:tgtEl>
                                        <p:attrNameLst>
                                          <p:attrName>style.rotation</p:attrName>
                                        </p:attrNameLst>
                                      </p:cBhvr>
                                      <p:tavLst>
                                        <p:tav tm="0">
                                          <p:val>
                                            <p:fltVal val="90"/>
                                          </p:val>
                                        </p:tav>
                                        <p:tav tm="100000">
                                          <p:val>
                                            <p:fltVal val="0"/>
                                          </p:val>
                                        </p:tav>
                                      </p:tavLst>
                                    </p:anim>
                                    <p:animEffect transition="in" filter="fade">
                                      <p:cBhvr>
                                        <p:cTn id="17" dur="1750"/>
                                        <p:tgtEl>
                                          <p:spTgt spid="27"/>
                                        </p:tgtEl>
                                      </p:cBhvr>
                                    </p:animEffect>
                                  </p:childTnLst>
                                </p:cTn>
                              </p:par>
                            </p:childTnLst>
                          </p:cTn>
                        </p:par>
                        <p:par>
                          <p:cTn id="18" fill="hold">
                            <p:stCondLst>
                              <p:cond delay="2750"/>
                            </p:stCondLst>
                            <p:childTnLst>
                              <p:par>
                                <p:cTn id="19" presetID="31"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2000" fill="hold"/>
                                        <p:tgtEl>
                                          <p:spTgt spid="29"/>
                                        </p:tgtEl>
                                        <p:attrNameLst>
                                          <p:attrName>ppt_w</p:attrName>
                                        </p:attrNameLst>
                                      </p:cBhvr>
                                      <p:tavLst>
                                        <p:tav tm="0">
                                          <p:val>
                                            <p:fltVal val="0"/>
                                          </p:val>
                                        </p:tav>
                                        <p:tav tm="100000">
                                          <p:val>
                                            <p:strVal val="#ppt_w"/>
                                          </p:val>
                                        </p:tav>
                                      </p:tavLst>
                                    </p:anim>
                                    <p:anim calcmode="lin" valueType="num">
                                      <p:cBhvr>
                                        <p:cTn id="22" dur="2000" fill="hold"/>
                                        <p:tgtEl>
                                          <p:spTgt spid="29"/>
                                        </p:tgtEl>
                                        <p:attrNameLst>
                                          <p:attrName>ppt_h</p:attrName>
                                        </p:attrNameLst>
                                      </p:cBhvr>
                                      <p:tavLst>
                                        <p:tav tm="0">
                                          <p:val>
                                            <p:fltVal val="0"/>
                                          </p:val>
                                        </p:tav>
                                        <p:tav tm="100000">
                                          <p:val>
                                            <p:strVal val="#ppt_h"/>
                                          </p:val>
                                        </p:tav>
                                      </p:tavLst>
                                    </p:anim>
                                    <p:anim calcmode="lin" valueType="num">
                                      <p:cBhvr>
                                        <p:cTn id="23" dur="2000" fill="hold"/>
                                        <p:tgtEl>
                                          <p:spTgt spid="29"/>
                                        </p:tgtEl>
                                        <p:attrNameLst>
                                          <p:attrName>style.rotation</p:attrName>
                                        </p:attrNameLst>
                                      </p:cBhvr>
                                      <p:tavLst>
                                        <p:tav tm="0">
                                          <p:val>
                                            <p:fltVal val="90"/>
                                          </p:val>
                                        </p:tav>
                                        <p:tav tm="100000">
                                          <p:val>
                                            <p:fltVal val="0"/>
                                          </p:val>
                                        </p:tav>
                                      </p:tavLst>
                                    </p:anim>
                                    <p:animEffect transition="in" filter="fade">
                                      <p:cBhvr>
                                        <p:cTn id="24"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4612" y="304800"/>
            <a:ext cx="6792818" cy="689099"/>
          </a:xfrm>
          <a:prstGeom prst="rect">
            <a:avLst/>
          </a:prstGeom>
        </p:spPr>
        <p:txBody>
          <a:bodyPr wrap="square">
            <a:spAutoFit/>
          </a:bodyPr>
          <a:lstStyle/>
          <a:p>
            <a:pPr algn="just">
              <a:lnSpc>
                <a:spcPct val="115000"/>
              </a:lnSpc>
              <a:spcAft>
                <a:spcPts val="1000"/>
              </a:spcAft>
            </a:pPr>
            <a:r>
              <a:rPr lang="en-US" sz="3600" b="1" i="1" dirty="0">
                <a:solidFill>
                  <a:srgbClr val="92D050"/>
                </a:solidFill>
                <a:latin typeface="Times New Roman" panose="02020603050405020304" pitchFamily="18" charset="0"/>
                <a:ea typeface="Calibri" panose="020F0502020204030204" pitchFamily="34" charset="0"/>
                <a:cs typeface="Arial" panose="020B0604020202020204" pitchFamily="34" charset="0"/>
              </a:rPr>
              <a:t>Combustion and turbulence LAB</a:t>
            </a:r>
            <a:endParaRPr lang="en-US" sz="3600" i="1" dirty="0">
              <a:solidFill>
                <a:srgbClr val="92D050"/>
              </a:solidFill>
              <a:latin typeface="Calibri" panose="020F0502020204030204" pitchFamily="34" charset="0"/>
              <a:ea typeface="Calibri" panose="020F0502020204030204" pitchFamily="34" charset="0"/>
              <a:cs typeface="Arial" panose="020B0604020202020204" pitchFamily="34" charset="0"/>
            </a:endParaRPr>
          </a:p>
        </p:txBody>
      </p:sp>
      <p:pic>
        <p:nvPicPr>
          <p:cNvPr id="8" name="Pictur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6612" y="1659312"/>
            <a:ext cx="3505200" cy="2551930"/>
          </a:xfrm>
          <a:prstGeom prst="rect">
            <a:avLst/>
          </a:prstGeom>
          <a:ln>
            <a:noFill/>
          </a:ln>
          <a:effectLst>
            <a:softEdge rad="112500"/>
          </a:effectLst>
          <a:extLst/>
        </p:spPr>
      </p:pic>
      <p:sp>
        <p:nvSpPr>
          <p:cNvPr id="9" name="Text Box 2"/>
          <p:cNvSpPr txBox="1">
            <a:spLocks noChangeArrowheads="1"/>
          </p:cNvSpPr>
          <p:nvPr/>
        </p:nvSpPr>
        <p:spPr bwMode="auto">
          <a:xfrm>
            <a:off x="9294812" y="4194453"/>
            <a:ext cx="2235490" cy="436245"/>
          </a:xfrm>
          <a:prstGeom prst="rect">
            <a:avLst/>
          </a:prstGeom>
          <a:noFill/>
          <a:ln w="9525">
            <a:noFill/>
            <a:miter lim="800000"/>
            <a:headEnd/>
            <a:tailEnd/>
          </a:ln>
        </p:spPr>
        <p:txBody>
          <a:bodyPr rot="0" vert="horz" wrap="square" lIns="91440" tIns="45720" rIns="91440" bIns="45720" anchor="t" anchorCtr="0">
            <a:noAutofit/>
          </a:bodyPr>
          <a:lstStyle/>
          <a:p>
            <a:pPr marL="0" marR="0" algn="just">
              <a:lnSpc>
                <a:spcPct val="107000"/>
              </a:lnSpc>
              <a:spcBef>
                <a:spcPts val="0"/>
              </a:spcBef>
              <a:spcAft>
                <a:spcPts val="800"/>
              </a:spcAft>
            </a:pPr>
            <a:r>
              <a:rPr lang="en-US" sz="1400" b="1" i="1" dirty="0">
                <a:latin typeface="Times New Roman" panose="02020603050405020304" pitchFamily="18" charset="0"/>
                <a:ea typeface="Calibri" panose="020F0502020204030204" pitchFamily="34" charset="0"/>
                <a:cs typeface="Times New Roman" panose="02020603050405020304" pitchFamily="18" charset="0"/>
              </a:rPr>
              <a:t>combustion test-bed</a:t>
            </a:r>
          </a:p>
        </p:txBody>
      </p:sp>
      <p:sp>
        <p:nvSpPr>
          <p:cNvPr id="11" name="Text Box 2"/>
          <p:cNvSpPr txBox="1">
            <a:spLocks noChangeArrowheads="1"/>
          </p:cNvSpPr>
          <p:nvPr/>
        </p:nvSpPr>
        <p:spPr bwMode="auto">
          <a:xfrm>
            <a:off x="7597657" y="5486400"/>
            <a:ext cx="2400935" cy="672465"/>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400" b="1" i="1" dirty="0" smtClean="0">
                <a:effectLst/>
                <a:latin typeface="Times New Roman" panose="02020603050405020304" pitchFamily="18" charset="0"/>
                <a:ea typeface="Calibri" panose="020F0502020204030204" pitchFamily="34" charset="0"/>
                <a:cs typeface="Times New Roman" panose="02020603050405020304" pitchFamily="18" charset="0"/>
              </a:rPr>
              <a:t>research combustion </a:t>
            </a:r>
            <a:r>
              <a:rPr lang="en-US" sz="1400" b="1" i="1" dirty="0">
                <a:effectLst/>
                <a:latin typeface="Times New Roman" panose="02020603050405020304" pitchFamily="18" charset="0"/>
                <a:ea typeface="Calibri" panose="020F0502020204030204" pitchFamily="34" charset="0"/>
                <a:cs typeface="Times New Roman" panose="02020603050405020304" pitchFamily="18" charset="0"/>
              </a:rPr>
              <a:t>chamber in swirling flames</a:t>
            </a:r>
            <a:endParaRPr lang="en-US" sz="14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455612" y="1438245"/>
            <a:ext cx="7798090" cy="3046988"/>
          </a:xfrm>
          <a:prstGeom prst="rect">
            <a:avLst/>
          </a:prstGeom>
        </p:spPr>
        <p:txBody>
          <a:bodyPr wrap="square">
            <a:spAutoFit/>
          </a:bodyPr>
          <a:lstStyle/>
          <a:p>
            <a:pPr algn="just"/>
            <a:r>
              <a:rPr lang="en-US" sz="2400" i="1" dirty="0" smtClean="0">
                <a:latin typeface="Times New Roman" panose="02020603050405020304" pitchFamily="18" charset="0"/>
                <a:cs typeface="Times New Roman" panose="02020603050405020304" pitchFamily="18" charset="0"/>
              </a:rPr>
              <a:t>This </a:t>
            </a:r>
            <a:r>
              <a:rPr lang="en-US" sz="2400" i="1" dirty="0">
                <a:latin typeface="Times New Roman" panose="02020603050405020304" pitchFamily="18" charset="0"/>
                <a:cs typeface="Times New Roman" panose="02020603050405020304" pitchFamily="18" charset="0"/>
              </a:rPr>
              <a:t>lab concentrates on performing experiments on turbulent. mixing, </a:t>
            </a:r>
            <a:r>
              <a:rPr lang="en-US" sz="2400" i="1" dirty="0" smtClean="0">
                <a:latin typeface="Times New Roman" panose="02020603050405020304" pitchFamily="18" charset="0"/>
                <a:cs typeface="Times New Roman" panose="02020603050405020304" pitchFamily="18" charset="0"/>
              </a:rPr>
              <a:t>two-phase </a:t>
            </a:r>
            <a:r>
              <a:rPr lang="en-US" sz="2400" i="1" dirty="0">
                <a:latin typeface="Times New Roman" panose="02020603050405020304" pitchFamily="18" charset="0"/>
                <a:cs typeface="Times New Roman" panose="02020603050405020304" pitchFamily="18" charset="0"/>
              </a:rPr>
              <a:t>flows and combustion in different scales. High-tech equipment such as industrial and research-level burners, micro-combustion test stands, rotational burners and combustion chamber of turbine-driven engines are among the labs </a:t>
            </a:r>
            <a:r>
              <a:rPr lang="en-US" sz="2400" i="1" dirty="0" smtClean="0">
                <a:latin typeface="Times New Roman" panose="02020603050405020304" pitchFamily="18" charset="0"/>
                <a:cs typeface="Times New Roman" panose="02020603050405020304" pitchFamily="18" charset="0"/>
              </a:rPr>
              <a:t>equipment. High-performance </a:t>
            </a:r>
            <a:r>
              <a:rPr lang="en-US" sz="2400" i="1" dirty="0">
                <a:latin typeface="Times New Roman" panose="02020603050405020304" pitchFamily="18" charset="0"/>
                <a:cs typeface="Times New Roman" panose="02020603050405020304" pitchFamily="18" charset="0"/>
              </a:rPr>
              <a:t>super computers have considerable impacts to improve the simulation-based </a:t>
            </a:r>
            <a:r>
              <a:rPr lang="en-US" sz="2400" i="1" dirty="0" smtClean="0">
                <a:latin typeface="Times New Roman" panose="02020603050405020304" pitchFamily="18" charset="0"/>
                <a:cs typeface="Times New Roman" panose="02020603050405020304" pitchFamily="18" charset="0"/>
              </a:rPr>
              <a:t> researches in </a:t>
            </a:r>
            <a:r>
              <a:rPr lang="en-US" sz="2400" i="1" dirty="0">
                <a:latin typeface="Times New Roman" panose="02020603050405020304" pitchFamily="18" charset="0"/>
                <a:cs typeface="Times New Roman" panose="02020603050405020304" pitchFamily="18" charset="0"/>
              </a:rPr>
              <a:t>the department.</a:t>
            </a:r>
          </a:p>
        </p:txBody>
      </p:sp>
      <p:pic>
        <p:nvPicPr>
          <p:cNvPr id="12" name="Picture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9012" y="4485233"/>
            <a:ext cx="2808116" cy="23130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spTree>
    <p:extLst>
      <p:ext uri="{BB962C8B-B14F-4D97-AF65-F5344CB8AC3E}">
        <p14:creationId xmlns:p14="http://schemas.microsoft.com/office/powerpoint/2010/main" val="373203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4212" y="1447800"/>
            <a:ext cx="6092825" cy="2215991"/>
          </a:xfrm>
          <a:prstGeom prst="rect">
            <a:avLst/>
          </a:prstGeom>
        </p:spPr>
        <p:txBody>
          <a:bodyPr>
            <a:spAutoFit/>
          </a:bodyPr>
          <a:lstStyle/>
          <a:p>
            <a:pPr algn="just">
              <a:lnSpc>
                <a:spcPct val="115000"/>
              </a:lnSpc>
              <a:spcAft>
                <a:spcPts val="1000"/>
              </a:spcAft>
            </a:pP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The </a:t>
            </a:r>
            <a:r>
              <a:rPr lang="en-US" sz="2400" i="1" dirty="0">
                <a:latin typeface="Times New Roman" panose="02020603050405020304" pitchFamily="18" charset="0"/>
                <a:ea typeface="Calibri" panose="020F0502020204030204" pitchFamily="34" charset="0"/>
                <a:cs typeface="Times New Roman" panose="02020603050405020304" pitchFamily="18" charset="0"/>
              </a:rPr>
              <a:t>focal point of this lab is the analysis of dynamics of aerial and space systems, flight tests, hardware and software in the loop </a:t>
            </a: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and design </a:t>
            </a:r>
            <a:r>
              <a:rPr lang="en-US" sz="2400" i="1" dirty="0">
                <a:latin typeface="Times New Roman" panose="02020603050405020304" pitchFamily="18" charset="0"/>
                <a:ea typeface="Calibri" panose="020F0502020204030204" pitchFamily="34" charset="0"/>
                <a:cs typeface="Times New Roman" panose="02020603050405020304" pitchFamily="18" charset="0"/>
              </a:rPr>
              <a:t>of control systems, flight simulators and reality </a:t>
            </a: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system.</a:t>
            </a:r>
            <a:endParaRPr lang="en-US" sz="24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836612" y="533400"/>
            <a:ext cx="6793526" cy="689099"/>
          </a:xfrm>
          <a:prstGeom prst="rect">
            <a:avLst/>
          </a:prstGeom>
        </p:spPr>
        <p:txBody>
          <a:bodyPr wrap="none">
            <a:spAutoFit/>
          </a:bodyPr>
          <a:lstStyle/>
          <a:p>
            <a:pPr algn="just">
              <a:lnSpc>
                <a:spcPct val="115000"/>
              </a:lnSpc>
              <a:spcAft>
                <a:spcPts val="1000"/>
              </a:spcAft>
            </a:pPr>
            <a:r>
              <a:rPr lang="en-US" sz="3600" b="1" i="1" dirty="0">
                <a:solidFill>
                  <a:srgbClr val="92D050"/>
                </a:solidFill>
                <a:latin typeface="Times New Roman" panose="02020603050405020304" pitchFamily="18" charset="0"/>
                <a:ea typeface="Calibri" panose="020F0502020204030204" pitchFamily="34" charset="0"/>
                <a:cs typeface="Arial" panose="020B0604020202020204" pitchFamily="34" charset="0"/>
              </a:rPr>
              <a:t>Flight dynamics and control LAB</a:t>
            </a:r>
            <a:endParaRPr lang="en-US" sz="3600" i="1" dirty="0">
              <a:solidFill>
                <a:srgbClr val="92D050"/>
              </a:solidFill>
              <a:latin typeface="Calibri" panose="020F0502020204030204" pitchFamily="34" charset="0"/>
              <a:ea typeface="Calibri" panose="020F0502020204030204" pitchFamily="34" charset="0"/>
              <a:cs typeface="Arial" panose="020B0604020202020204" pitchFamily="34" charset="0"/>
            </a:endParaRPr>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8075612" y="1143000"/>
            <a:ext cx="3743960" cy="2101850"/>
          </a:xfrm>
          <a:prstGeom prst="rect">
            <a:avLst/>
          </a:prstGeom>
        </p:spPr>
      </p:pic>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6932612" y="3855561"/>
            <a:ext cx="3238500" cy="1670209"/>
          </a:xfrm>
          <a:prstGeom prst="rect">
            <a:avLst/>
          </a:prstGeom>
          <a:ln>
            <a:noFill/>
          </a:ln>
          <a:effectLst>
            <a:softEdge rad="112500"/>
          </a:effectLst>
          <a:extLst/>
        </p:spPr>
      </p:pic>
      <p:sp>
        <p:nvSpPr>
          <p:cNvPr id="10" name="Text Box 2"/>
          <p:cNvSpPr txBox="1">
            <a:spLocks noChangeArrowheads="1"/>
          </p:cNvSpPr>
          <p:nvPr/>
        </p:nvSpPr>
        <p:spPr bwMode="auto">
          <a:xfrm>
            <a:off x="7719525" y="5592797"/>
            <a:ext cx="1664673" cy="57023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400" i="1" dirty="0" smtClean="0">
                <a:effectLst/>
                <a:latin typeface="Times New Roman" panose="02020603050405020304" pitchFamily="18" charset="0"/>
                <a:ea typeface="Calibri" panose="020F0502020204030204" pitchFamily="34" charset="0"/>
                <a:cs typeface="Times New Roman" panose="02020603050405020304" pitchFamily="18" charset="0"/>
              </a:rPr>
              <a:t>three </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dimensional</a:t>
            </a:r>
            <a:r>
              <a:rPr lang="en-US" sz="1400" i="1"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gyro -simulator</a:t>
            </a:r>
          </a:p>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Arial" panose="020B0604020202020204" pitchFamily="34" charset="0"/>
              </a:rPr>
              <a:t> </a:t>
            </a:r>
          </a:p>
        </p:txBody>
      </p:sp>
      <p:pic>
        <p:nvPicPr>
          <p:cNvPr id="11" name="Picture 10" descr="http://www.fun.98ia.com//HLIC/c1592346937e45b1aa8f5b5d88b7458a.jpg"/>
          <p:cNvPicPr/>
          <p:nvPr/>
        </p:nvPicPr>
        <p:blipFill>
          <a:blip r:embed="rId4">
            <a:extLst>
              <a:ext uri="{28A0092B-C50C-407E-A947-70E740481C1C}">
                <a14:useLocalDpi xmlns:a14="http://schemas.microsoft.com/office/drawing/2010/main" val="0"/>
              </a:ext>
            </a:extLst>
          </a:blip>
          <a:srcRect t="12811"/>
          <a:stretch>
            <a:fillRect/>
          </a:stretch>
        </p:blipFill>
        <p:spPr bwMode="auto">
          <a:xfrm>
            <a:off x="2360613" y="4114800"/>
            <a:ext cx="3657600" cy="1981200"/>
          </a:xfrm>
          <a:prstGeom prst="rect">
            <a:avLst/>
          </a:prstGeom>
          <a:ln>
            <a:noFill/>
          </a:ln>
          <a:effectLst>
            <a:softEdge rad="112500"/>
          </a:effectLst>
          <a:extLst/>
        </p:spPr>
      </p:pic>
      <p:sp>
        <p:nvSpPr>
          <p:cNvPr id="13" name="Text Box 2"/>
          <p:cNvSpPr txBox="1">
            <a:spLocks noChangeArrowheads="1"/>
          </p:cNvSpPr>
          <p:nvPr/>
        </p:nvSpPr>
        <p:spPr bwMode="auto">
          <a:xfrm>
            <a:off x="3392318" y="6096000"/>
            <a:ext cx="1682114" cy="358140"/>
          </a:xfrm>
          <a:prstGeom prst="rect">
            <a:avLst/>
          </a:prstGeom>
          <a:noFill/>
          <a:ln w="9525">
            <a:noFill/>
            <a:miter lim="800000"/>
            <a:headEnd/>
            <a:tailEnd/>
          </a:ln>
        </p:spPr>
        <p:txBody>
          <a:bodyPr rot="0" vert="horz" wrap="square" lIns="91440" tIns="45720" rIns="91440" bIns="45720" anchor="t" anchorCtr="0">
            <a:noAutofit/>
          </a:bodyPr>
          <a:lstStyle/>
          <a:p>
            <a:pPr marL="0" marR="0" algn="just">
              <a:lnSpc>
                <a:spcPct val="107000"/>
              </a:lnSpc>
              <a:spcBef>
                <a:spcPts val="0"/>
              </a:spcBef>
              <a:spcAft>
                <a:spcPts val="800"/>
              </a:spcAft>
            </a:pPr>
            <a:r>
              <a:rPr lang="en-US" sz="1400" i="1" dirty="0" smtClean="0">
                <a:effectLst/>
                <a:latin typeface="Times New Roman" panose="02020603050405020304" pitchFamily="18" charset="0"/>
                <a:ea typeface="Calibri" panose="020F0502020204030204" pitchFamily="34" charset="0"/>
                <a:cs typeface="Times New Roman" panose="02020603050405020304" pitchFamily="18" charset="0"/>
              </a:rPr>
              <a:t>flight </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simulator</a:t>
            </a:r>
          </a:p>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151516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250" fill="hold"/>
                                        <p:tgtEl>
                                          <p:spTgt spid="9"/>
                                        </p:tgtEl>
                                        <p:attrNameLst>
                                          <p:attrName>ppt_w</p:attrName>
                                        </p:attrNameLst>
                                      </p:cBhvr>
                                      <p:tavLst>
                                        <p:tav tm="0">
                                          <p:val>
                                            <p:fltVal val="0"/>
                                          </p:val>
                                        </p:tav>
                                        <p:tav tm="100000">
                                          <p:val>
                                            <p:strVal val="#ppt_w"/>
                                          </p:val>
                                        </p:tav>
                                      </p:tavLst>
                                    </p:anim>
                                    <p:anim calcmode="lin" valueType="num">
                                      <p:cBhvr>
                                        <p:cTn id="15" dur="1250" fill="hold"/>
                                        <p:tgtEl>
                                          <p:spTgt spid="9"/>
                                        </p:tgtEl>
                                        <p:attrNameLst>
                                          <p:attrName>ppt_h</p:attrName>
                                        </p:attrNameLst>
                                      </p:cBhvr>
                                      <p:tavLst>
                                        <p:tav tm="0">
                                          <p:val>
                                            <p:fltVal val="0"/>
                                          </p:val>
                                        </p:tav>
                                        <p:tav tm="100000">
                                          <p:val>
                                            <p:strVal val="#ppt_h"/>
                                          </p:val>
                                        </p:tav>
                                      </p:tavLst>
                                    </p:anim>
                                    <p:anim calcmode="lin" valueType="num">
                                      <p:cBhvr>
                                        <p:cTn id="16" dur="1250" fill="hold"/>
                                        <p:tgtEl>
                                          <p:spTgt spid="9"/>
                                        </p:tgtEl>
                                        <p:attrNameLst>
                                          <p:attrName>style.rotation</p:attrName>
                                        </p:attrNameLst>
                                      </p:cBhvr>
                                      <p:tavLst>
                                        <p:tav tm="0">
                                          <p:val>
                                            <p:fltVal val="90"/>
                                          </p:val>
                                        </p:tav>
                                        <p:tav tm="100000">
                                          <p:val>
                                            <p:fltVal val="0"/>
                                          </p:val>
                                        </p:tav>
                                      </p:tavLst>
                                    </p:anim>
                                    <p:animEffect transition="in" filter="fade">
                                      <p:cBhvr>
                                        <p:cTn id="17" dur="1250"/>
                                        <p:tgtEl>
                                          <p:spTgt spid="9"/>
                                        </p:tgtEl>
                                      </p:cBhvr>
                                    </p:animEffect>
                                  </p:childTnLst>
                                </p:cTn>
                              </p:par>
                            </p:childTnLst>
                          </p:cTn>
                        </p:par>
                        <p:par>
                          <p:cTn id="18" fill="hold">
                            <p:stCondLst>
                              <p:cond delay="2250"/>
                            </p:stCondLst>
                            <p:childTnLst>
                              <p:par>
                                <p:cTn id="19" presetID="31"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500" fill="hold"/>
                                        <p:tgtEl>
                                          <p:spTgt spid="11"/>
                                        </p:tgtEl>
                                        <p:attrNameLst>
                                          <p:attrName>ppt_w</p:attrName>
                                        </p:attrNameLst>
                                      </p:cBhvr>
                                      <p:tavLst>
                                        <p:tav tm="0">
                                          <p:val>
                                            <p:fltVal val="0"/>
                                          </p:val>
                                        </p:tav>
                                        <p:tav tm="100000">
                                          <p:val>
                                            <p:strVal val="#ppt_w"/>
                                          </p:val>
                                        </p:tav>
                                      </p:tavLst>
                                    </p:anim>
                                    <p:anim calcmode="lin" valueType="num">
                                      <p:cBhvr>
                                        <p:cTn id="22" dur="1500" fill="hold"/>
                                        <p:tgtEl>
                                          <p:spTgt spid="11"/>
                                        </p:tgtEl>
                                        <p:attrNameLst>
                                          <p:attrName>ppt_h</p:attrName>
                                        </p:attrNameLst>
                                      </p:cBhvr>
                                      <p:tavLst>
                                        <p:tav tm="0">
                                          <p:val>
                                            <p:fltVal val="0"/>
                                          </p:val>
                                        </p:tav>
                                        <p:tav tm="100000">
                                          <p:val>
                                            <p:strVal val="#ppt_h"/>
                                          </p:val>
                                        </p:tav>
                                      </p:tavLst>
                                    </p:anim>
                                    <p:anim calcmode="lin" valueType="num">
                                      <p:cBhvr>
                                        <p:cTn id="23" dur="1500" fill="hold"/>
                                        <p:tgtEl>
                                          <p:spTgt spid="11"/>
                                        </p:tgtEl>
                                        <p:attrNameLst>
                                          <p:attrName>style.rotation</p:attrName>
                                        </p:attrNameLst>
                                      </p:cBhvr>
                                      <p:tavLst>
                                        <p:tav tm="0">
                                          <p:val>
                                            <p:fltVal val="90"/>
                                          </p:val>
                                        </p:tav>
                                        <p:tav tm="100000">
                                          <p:val>
                                            <p:fltVal val="0"/>
                                          </p:val>
                                        </p:tav>
                                      </p:tavLst>
                                    </p:anim>
                                    <p:animEffect transition="in" filter="fade">
                                      <p:cBhvr>
                                        <p:cTn id="24"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9412" y="457200"/>
            <a:ext cx="8991600" cy="729430"/>
          </a:xfrm>
          <a:prstGeom prst="rect">
            <a:avLst/>
          </a:prstGeom>
        </p:spPr>
        <p:txBody>
          <a:bodyPr wrap="square">
            <a:spAutoFit/>
          </a:bodyPr>
          <a:lstStyle/>
          <a:p>
            <a:pPr>
              <a:lnSpc>
                <a:spcPct val="115000"/>
              </a:lnSpc>
              <a:spcAft>
                <a:spcPts val="1000"/>
              </a:spcAft>
            </a:pPr>
            <a:r>
              <a:rPr lang="en-US" sz="3600" b="1" i="1" dirty="0" smtClean="0">
                <a:solidFill>
                  <a:srgbClr val="92D050"/>
                </a:solidFill>
                <a:latin typeface="Times New Roman" panose="02020603050405020304" pitchFamily="18" charset="0"/>
                <a:ea typeface="Calibri" panose="020F0502020204030204" pitchFamily="34" charset="0"/>
                <a:cs typeface="Arial" panose="020B0604020202020204" pitchFamily="34" charset="0"/>
              </a:rPr>
              <a:t>Aero-structures </a:t>
            </a:r>
            <a:r>
              <a:rPr lang="en-US" sz="3600" b="1" i="1" dirty="0">
                <a:solidFill>
                  <a:srgbClr val="92D050"/>
                </a:solidFill>
                <a:latin typeface="Times New Roman" panose="02020603050405020304" pitchFamily="18" charset="0"/>
                <a:ea typeface="Calibri" panose="020F0502020204030204" pitchFamily="34" charset="0"/>
                <a:cs typeface="Arial" panose="020B0604020202020204" pitchFamily="34" charset="0"/>
              </a:rPr>
              <a:t>and composite materials LAB</a:t>
            </a:r>
            <a:endParaRPr lang="en-US" sz="3600" i="1" dirty="0">
              <a:solidFill>
                <a:srgbClr val="92D050"/>
              </a:solidFill>
              <a:latin typeface="Calibri" panose="020F0502020204030204" pitchFamily="34" charset="0"/>
              <a:ea typeface="Calibri" panose="020F0502020204030204" pitchFamily="34" charset="0"/>
              <a:cs typeface="Arial" panose="020B0604020202020204"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5612" y="762000"/>
            <a:ext cx="3767442" cy="5461181"/>
          </a:xfrm>
          <a:prstGeom prst="rect">
            <a:avLst/>
          </a:prstGeom>
        </p:spPr>
      </p:pic>
      <p:sp>
        <p:nvSpPr>
          <p:cNvPr id="2" name="Rectangle 1"/>
          <p:cNvSpPr/>
          <p:nvPr/>
        </p:nvSpPr>
        <p:spPr>
          <a:xfrm>
            <a:off x="382586" y="2209800"/>
            <a:ext cx="7696200" cy="3046988"/>
          </a:xfrm>
          <a:prstGeom prst="rect">
            <a:avLst/>
          </a:prstGeom>
        </p:spPr>
        <p:txBody>
          <a:bodyPr wrap="square">
            <a:spAutoFit/>
          </a:bodyPr>
          <a:lstStyle/>
          <a:p>
            <a:pPr algn="just"/>
            <a:r>
              <a:rPr lang="en-US" sz="2400" i="1" dirty="0" smtClean="0">
                <a:latin typeface="Times New Roman" panose="02020603050405020304" pitchFamily="18" charset="0"/>
                <a:cs typeface="Times New Roman" panose="02020603050405020304" pitchFamily="18" charset="0"/>
              </a:rPr>
              <a:t>This </a:t>
            </a:r>
            <a:r>
              <a:rPr lang="en-US" sz="2400" i="1" dirty="0">
                <a:latin typeface="Times New Roman" panose="02020603050405020304" pitchFamily="18" charset="0"/>
                <a:cs typeface="Times New Roman" panose="02020603050405020304" pitchFamily="18" charset="0"/>
              </a:rPr>
              <a:t>laboratory takes advantage of a broad range of equipment such as shaker systems and accelerometer, modal test-stand, autoclave and fracture test system which are bought or domestically built through several grade-level projects. Research in this lab is conducted on mechanical properties of material, life assessment and fatigue, buckling, modal analysis, balancing of rotational systems, vibration control and dynamic systems. </a:t>
            </a:r>
          </a:p>
        </p:txBody>
      </p:sp>
    </p:spTree>
    <p:extLst>
      <p:ext uri="{BB962C8B-B14F-4D97-AF65-F5344CB8AC3E}">
        <p14:creationId xmlns:p14="http://schemas.microsoft.com/office/powerpoint/2010/main" val="3810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9413" y="1442285"/>
            <a:ext cx="7696200" cy="4427879"/>
          </a:xfrm>
          <a:prstGeom prst="rect">
            <a:avLst/>
          </a:prstGeom>
        </p:spPr>
        <p:txBody>
          <a:bodyPr wrap="square">
            <a:spAutoFit/>
          </a:bodyPr>
          <a:lstStyle/>
          <a:p>
            <a:pPr marL="342900" indent="-342900" algn="just">
              <a:lnSpc>
                <a:spcPct val="115000"/>
              </a:lnSpc>
              <a:spcAft>
                <a:spcPts val="1000"/>
              </a:spcAft>
              <a:buFont typeface="Arial" panose="020B0604020202020204" pitchFamily="34" charset="0"/>
              <a:buChar char="•"/>
            </a:pP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Conducting </a:t>
            </a:r>
            <a:r>
              <a:rPr lang="en-US" sz="2400" i="1" dirty="0">
                <a:latin typeface="Times New Roman" panose="02020603050405020304" pitchFamily="18" charset="0"/>
                <a:ea typeface="Calibri" panose="020F0502020204030204" pitchFamily="34" charset="0"/>
                <a:cs typeface="Times New Roman" panose="02020603050405020304" pitchFamily="18" charset="0"/>
              </a:rPr>
              <a:t>cutting-edge experiments on the aerodynamics of flying vehicles in different flight </a:t>
            </a: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regimes</a:t>
            </a:r>
          </a:p>
          <a:p>
            <a:pPr marL="342900" indent="-342900" algn="just">
              <a:lnSpc>
                <a:spcPct val="115000"/>
              </a:lnSpc>
              <a:spcAft>
                <a:spcPts val="1000"/>
              </a:spcAft>
              <a:buFont typeface="Arial" panose="020B0604020202020204" pitchFamily="34" charset="0"/>
              <a:buChar char="•"/>
            </a:pP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Estimation </a:t>
            </a:r>
            <a:r>
              <a:rPr lang="en-US" sz="2400" i="1" dirty="0">
                <a:latin typeface="Times New Roman" panose="02020603050405020304" pitchFamily="18" charset="0"/>
                <a:ea typeface="Calibri" panose="020F0502020204030204" pitchFamily="34" charset="0"/>
                <a:cs typeface="Times New Roman" panose="02020603050405020304" pitchFamily="18" charset="0"/>
              </a:rPr>
              <a:t>and optimization of aerodynamic coefficients and providing the knowledge-based data required for </a:t>
            </a: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industries</a:t>
            </a:r>
          </a:p>
          <a:p>
            <a:pPr marL="342900" indent="-342900" algn="just">
              <a:lnSpc>
                <a:spcPct val="115000"/>
              </a:lnSpc>
              <a:spcAft>
                <a:spcPts val="1000"/>
              </a:spcAft>
              <a:buFont typeface="Arial" panose="020B0604020202020204" pitchFamily="34" charset="0"/>
              <a:buChar char="•"/>
            </a:pP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Flow </a:t>
            </a:r>
            <a:r>
              <a:rPr lang="en-US" sz="2400" i="1" dirty="0">
                <a:latin typeface="Times New Roman" panose="02020603050405020304" pitchFamily="18" charset="0"/>
                <a:ea typeface="Calibri" panose="020F0502020204030204" pitchFamily="34" charset="0"/>
                <a:cs typeface="Times New Roman" panose="02020603050405020304" pitchFamily="18" charset="0"/>
              </a:rPr>
              <a:t>simulation using in-house codes and commercial packages on super-computing </a:t>
            </a: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platforms</a:t>
            </a:r>
          </a:p>
          <a:p>
            <a:pPr marL="342900" indent="-342900" algn="just">
              <a:lnSpc>
                <a:spcPct val="115000"/>
              </a:lnSpc>
              <a:spcAft>
                <a:spcPts val="1000"/>
              </a:spcAft>
              <a:buFont typeface="Arial" panose="020B0604020202020204" pitchFamily="34" charset="0"/>
              <a:buChar char="•"/>
            </a:pP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Aerodynamic </a:t>
            </a:r>
            <a:r>
              <a:rPr lang="en-US" sz="2400" i="1" dirty="0">
                <a:latin typeface="Times New Roman" panose="02020603050405020304" pitchFamily="18" charset="0"/>
                <a:ea typeface="Calibri" panose="020F0502020204030204" pitchFamily="34" charset="0"/>
                <a:cs typeface="Times New Roman" panose="02020603050405020304" pitchFamily="18" charset="0"/>
              </a:rPr>
              <a:t>design of flying </a:t>
            </a: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vehicles</a:t>
            </a:r>
          </a:p>
          <a:p>
            <a:pPr marL="342900" indent="-342900" algn="just">
              <a:lnSpc>
                <a:spcPct val="115000"/>
              </a:lnSpc>
              <a:spcAft>
                <a:spcPts val="1000"/>
              </a:spcAft>
              <a:buFont typeface="Arial" panose="020B0604020202020204" pitchFamily="34" charset="0"/>
              <a:buChar char="•"/>
            </a:pP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Design </a:t>
            </a:r>
            <a:r>
              <a:rPr lang="en-US" sz="2400" i="1" dirty="0">
                <a:latin typeface="Times New Roman" panose="02020603050405020304" pitchFamily="18" charset="0"/>
                <a:ea typeface="Calibri" panose="020F0502020204030204" pitchFamily="34" charset="0"/>
                <a:cs typeface="Times New Roman" panose="02020603050405020304" pitchFamily="18" charset="0"/>
              </a:rPr>
              <a:t>and building subsonic </a:t>
            </a: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wind-tunnels </a:t>
            </a:r>
            <a:endParaRPr lang="en-US" sz="24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735011" y="267458"/>
            <a:ext cx="5028335" cy="729430"/>
          </a:xfrm>
          <a:prstGeom prst="rect">
            <a:avLst/>
          </a:prstGeom>
        </p:spPr>
        <p:txBody>
          <a:bodyPr wrap="square">
            <a:spAutoFit/>
          </a:bodyPr>
          <a:lstStyle/>
          <a:p>
            <a:pPr>
              <a:lnSpc>
                <a:spcPct val="115000"/>
              </a:lnSpc>
              <a:spcAft>
                <a:spcPts val="1000"/>
              </a:spcAft>
            </a:pPr>
            <a:r>
              <a:rPr lang="en-US" sz="3600" b="1" i="1" dirty="0">
                <a:solidFill>
                  <a:srgbClr val="92D050"/>
                </a:solidFill>
                <a:latin typeface="Times New Roman" panose="02020603050405020304" pitchFamily="18" charset="0"/>
                <a:ea typeface="Calibri" panose="020F0502020204030204" pitchFamily="34" charset="0"/>
                <a:cs typeface="Times New Roman" panose="02020603050405020304" pitchFamily="18" charset="0"/>
              </a:rPr>
              <a:t>Research capabilities</a:t>
            </a:r>
          </a:p>
        </p:txBody>
      </p:sp>
      <p:pic>
        <p:nvPicPr>
          <p:cNvPr id="9" name="Picture 8"/>
          <p:cNvPicPr/>
          <p:nvPr/>
        </p:nvPicPr>
        <p:blipFill rotWithShape="1">
          <a:blip r:embed="rId2">
            <a:extLst>
              <a:ext uri="{28A0092B-C50C-407E-A947-70E740481C1C}">
                <a14:useLocalDpi xmlns:a14="http://schemas.microsoft.com/office/drawing/2010/main" val="0"/>
              </a:ext>
            </a:extLst>
          </a:blip>
          <a:srcRect t="-1" b="2108"/>
          <a:stretch/>
        </p:blipFill>
        <p:spPr bwMode="auto">
          <a:xfrm>
            <a:off x="8228012" y="2057400"/>
            <a:ext cx="3696970" cy="2026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3" name="Rectangle 2"/>
          <p:cNvSpPr/>
          <p:nvPr/>
        </p:nvSpPr>
        <p:spPr>
          <a:xfrm>
            <a:off x="760412" y="977838"/>
            <a:ext cx="1750800" cy="400110"/>
          </a:xfrm>
          <a:prstGeom prst="rect">
            <a:avLst/>
          </a:prstGeom>
        </p:spPr>
        <p:txBody>
          <a:bodyPr wrap="none">
            <a:spAutoFit/>
          </a:bodyPr>
          <a:lstStyle/>
          <a:p>
            <a:r>
              <a:rPr lang="en-US" b="1" i="1" dirty="0">
                <a:solidFill>
                  <a:srgbClr val="92D05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a:solidFill>
                  <a:srgbClr val="92D050"/>
                </a:solidFill>
                <a:latin typeface="Times New Roman" panose="02020603050405020304" pitchFamily="18" charset="0"/>
                <a:ea typeface="Calibri" panose="020F0502020204030204" pitchFamily="34" charset="0"/>
                <a:cs typeface="Times New Roman" panose="02020603050405020304" pitchFamily="18" charset="0"/>
              </a:rPr>
              <a:t>Aerodynamics</a:t>
            </a:r>
            <a:endParaRPr lang="en-US" sz="2000" dirty="0"/>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8812" y="4419600"/>
            <a:ext cx="4403335" cy="1749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in">
                <a:solidFill>
                  <a:srgbClr val="7992B1"/>
                </a:solidFill>
                <a:miter lim="800000"/>
                <a:headEnd/>
                <a:tailEnd/>
              </a14:hiddenLine>
            </a:ext>
            <a:ext uri="{AF507438-7753-43E0-B8FC-AC1667EBCBE1}">
              <a14:hiddenEffects xmlns:a14="http://schemas.microsoft.com/office/drawing/2010/main">
                <a:effectLst/>
              </a14:hiddenEffects>
            </a:ext>
          </a:extLst>
        </p:spPr>
      </p:pic>
    </p:spTree>
    <p:extLst>
      <p:ext uri="{BB962C8B-B14F-4D97-AF65-F5344CB8AC3E}">
        <p14:creationId xmlns:p14="http://schemas.microsoft.com/office/powerpoint/2010/main" val="120455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5212" y="544088"/>
            <a:ext cx="4903907" cy="613245"/>
          </a:xfrm>
          <a:prstGeom prst="rect">
            <a:avLst/>
          </a:prstGeom>
        </p:spPr>
        <p:txBody>
          <a:bodyPr wrap="none">
            <a:spAutoFit/>
          </a:bodyPr>
          <a:lstStyle/>
          <a:p>
            <a:pPr algn="just">
              <a:lnSpc>
                <a:spcPct val="115000"/>
              </a:lnSpc>
              <a:spcAft>
                <a:spcPts val="1000"/>
              </a:spcAft>
            </a:pPr>
            <a:r>
              <a:rPr lang="en-US" sz="3200" b="1" i="1" dirty="0">
                <a:solidFill>
                  <a:srgbClr val="92D050"/>
                </a:solidFill>
                <a:latin typeface="Times New Roman" panose="02020603050405020304" pitchFamily="18" charset="0"/>
                <a:ea typeface="Calibri" panose="020F0502020204030204" pitchFamily="34" charset="0"/>
                <a:cs typeface="Arial" panose="020B0604020202020204" pitchFamily="34" charset="0"/>
              </a:rPr>
              <a:t>Combustion and propulsion</a:t>
            </a:r>
          </a:p>
        </p:txBody>
      </p:sp>
      <p:pic>
        <p:nvPicPr>
          <p:cNvPr id="8" name="Pictur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4523" y="638267"/>
            <a:ext cx="3707765" cy="263461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4523" y="4025863"/>
            <a:ext cx="3742690" cy="2004060"/>
          </a:xfrm>
          <a:prstGeom prst="rect">
            <a:avLst/>
          </a:prstGeom>
          <a:noFill/>
          <a:ln>
            <a:noFill/>
          </a:ln>
          <a:effectLst/>
          <a:extLst/>
        </p:spPr>
      </p:pic>
      <p:sp>
        <p:nvSpPr>
          <p:cNvPr id="10" name="Text Box 2"/>
          <p:cNvSpPr txBox="1">
            <a:spLocks noChangeArrowheads="1"/>
          </p:cNvSpPr>
          <p:nvPr/>
        </p:nvSpPr>
        <p:spPr bwMode="auto">
          <a:xfrm>
            <a:off x="7923212" y="3272882"/>
            <a:ext cx="2033589" cy="641033"/>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400" b="1" i="1" kern="1200" dirty="0">
                <a:effectLst/>
                <a:latin typeface="Times New Roman" panose="02020603050405020304" pitchFamily="18" charset="0"/>
                <a:ea typeface="Calibri" panose="020F0502020204030204" pitchFamily="34" charset="0"/>
                <a:cs typeface="Times New Roman" panose="02020603050405020304" pitchFamily="18" charset="0"/>
              </a:rPr>
              <a:t>J85 engine combustion</a:t>
            </a:r>
            <a:r>
              <a:rPr lang="en-US" sz="1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i="1" kern="1200" dirty="0">
                <a:effectLst/>
                <a:latin typeface="Times New Roman" panose="02020603050405020304" pitchFamily="18" charset="0"/>
                <a:ea typeface="Calibri" panose="020F0502020204030204" pitchFamily="34" charset="0"/>
                <a:cs typeface="Times New Roman" panose="02020603050405020304" pitchFamily="18" charset="0"/>
              </a:rPr>
              <a:t>chamber analysis</a:t>
            </a:r>
            <a:endParaRPr lang="en-US" sz="14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100" b="1"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 name="Text Box 2"/>
          <p:cNvSpPr txBox="1">
            <a:spLocks noChangeArrowheads="1"/>
          </p:cNvSpPr>
          <p:nvPr/>
        </p:nvSpPr>
        <p:spPr bwMode="auto">
          <a:xfrm>
            <a:off x="8456612" y="6029923"/>
            <a:ext cx="3006723" cy="752981"/>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400" b="1" i="1" dirty="0" err="1" smtClean="0">
                <a:latin typeface="Times New Roman" panose="02020603050405020304" pitchFamily="18" charset="0"/>
                <a:ea typeface="Calibri" panose="020F0502020204030204" pitchFamily="34" charset="0"/>
                <a:cs typeface="Times New Roman" panose="02020603050405020304" pitchFamily="18" charset="0"/>
              </a:rPr>
              <a:t>tDesign</a:t>
            </a:r>
            <a:r>
              <a:rPr lang="en-US" sz="14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b="1" i="1" dirty="0">
                <a:latin typeface="Times New Roman" panose="02020603050405020304" pitchFamily="18" charset="0"/>
                <a:ea typeface="Calibri" panose="020F0502020204030204" pitchFamily="34" charset="0"/>
                <a:cs typeface="Times New Roman" panose="02020603050405020304" pitchFamily="18" charset="0"/>
              </a:rPr>
              <a:t>of experimental compressor</a:t>
            </a:r>
            <a:endParaRPr lang="en-US" sz="1400" i="1" dirty="0">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i="1" dirty="0" err="1" smtClean="0">
                <a:effectLst/>
                <a:latin typeface="Times New Roman" panose="02020603050405020304" pitchFamily="18" charset="0"/>
                <a:ea typeface="Calibri" panose="020F0502020204030204" pitchFamily="34" charset="0"/>
                <a:cs typeface="Times New Roman" panose="02020603050405020304" pitchFamily="18" charset="0"/>
              </a:rPr>
              <a:t>est</a:t>
            </a:r>
            <a:r>
              <a:rPr lang="en-US" sz="1200" b="1" i="1" dirty="0" smtClean="0">
                <a:effectLst/>
                <a:latin typeface="Times New Roman" panose="02020603050405020304" pitchFamily="18" charset="0"/>
                <a:ea typeface="Calibri" panose="020F0502020204030204" pitchFamily="34" charset="0"/>
                <a:cs typeface="Times New Roman" panose="02020603050405020304" pitchFamily="18" charset="0"/>
              </a:rPr>
              <a:t>-stand</a:t>
            </a:r>
            <a:endParaRPr lang="en-US" sz="12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870859" y="1676400"/>
            <a:ext cx="7429441" cy="4154984"/>
          </a:xfrm>
          <a:prstGeom prst="rect">
            <a:avLst/>
          </a:prstGeom>
        </p:spPr>
        <p:txBody>
          <a:bodyPr wrap="square">
            <a:spAutoFit/>
          </a:bodyPr>
          <a:lstStyle/>
          <a:p>
            <a:pPr marL="342900" indent="-342900">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Design </a:t>
            </a:r>
            <a:r>
              <a:rPr lang="en-US" sz="2400" i="1" dirty="0">
                <a:latin typeface="Times New Roman" panose="02020603050405020304" pitchFamily="18" charset="0"/>
                <a:cs typeface="Times New Roman" panose="02020603050405020304" pitchFamily="18" charset="0"/>
              </a:rPr>
              <a:t>and prototyping advanced HICOT </a:t>
            </a:r>
            <a:r>
              <a:rPr lang="en-US" sz="2400" i="1" dirty="0" smtClean="0">
                <a:latin typeface="Times New Roman" panose="02020603050405020304" pitchFamily="18" charset="0"/>
                <a:cs typeface="Times New Roman" panose="02020603050405020304" pitchFamily="18" charset="0"/>
              </a:rPr>
              <a:t>burner</a:t>
            </a:r>
          </a:p>
          <a:p>
            <a:pPr marL="342900" indent="-342900">
              <a:buFont typeface="Arial" panose="020B0604020202020204" pitchFamily="34" charset="0"/>
              <a:buChar char="•"/>
            </a:pPr>
            <a:endParaRPr lang="en-US" sz="2400" i="1"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Design </a:t>
            </a:r>
            <a:r>
              <a:rPr lang="en-US" sz="2400" i="1" dirty="0">
                <a:latin typeface="Times New Roman" panose="02020603050405020304" pitchFamily="18" charset="0"/>
                <a:cs typeface="Times New Roman" panose="02020603050405020304" pitchFamily="18" charset="0"/>
              </a:rPr>
              <a:t>and prototyping micro combustion </a:t>
            </a:r>
            <a:r>
              <a:rPr lang="en-US" sz="2400" i="1" dirty="0" smtClean="0">
                <a:latin typeface="Times New Roman" panose="02020603050405020304" pitchFamily="18" charset="0"/>
                <a:cs typeface="Times New Roman" panose="02020603050405020304" pitchFamily="18" charset="0"/>
              </a:rPr>
              <a:t>chambers</a:t>
            </a:r>
          </a:p>
          <a:p>
            <a:pPr marL="342900" indent="-342900">
              <a:buFont typeface="Arial" panose="020B0604020202020204" pitchFamily="34" charset="0"/>
              <a:buChar char="•"/>
            </a:pPr>
            <a:endParaRPr lang="en-US" sz="2400" i="1"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Flow </a:t>
            </a:r>
            <a:r>
              <a:rPr lang="en-US" sz="2400" i="1" dirty="0">
                <a:latin typeface="Times New Roman" panose="02020603050405020304" pitchFamily="18" charset="0"/>
                <a:cs typeface="Times New Roman" panose="02020603050405020304" pitchFamily="18" charset="0"/>
              </a:rPr>
              <a:t>simulation in different combustion </a:t>
            </a:r>
            <a:r>
              <a:rPr lang="en-US" sz="2400" i="1" dirty="0" smtClean="0">
                <a:latin typeface="Times New Roman" panose="02020603050405020304" pitchFamily="18" charset="0"/>
                <a:cs typeface="Times New Roman" panose="02020603050405020304" pitchFamily="18" charset="0"/>
              </a:rPr>
              <a:t>chambers </a:t>
            </a:r>
          </a:p>
          <a:p>
            <a:pPr marL="342900" indent="-342900">
              <a:buFont typeface="Arial" panose="020B0604020202020204" pitchFamily="34" charset="0"/>
              <a:buChar char="•"/>
            </a:pPr>
            <a:endParaRPr lang="en-US" sz="2400" i="1"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Design </a:t>
            </a:r>
            <a:r>
              <a:rPr lang="en-US" sz="2400" i="1" dirty="0">
                <a:latin typeface="Times New Roman" panose="02020603050405020304" pitchFamily="18" charset="0"/>
                <a:cs typeface="Times New Roman" panose="02020603050405020304" pitchFamily="18" charset="0"/>
              </a:rPr>
              <a:t>and building the compressor test </a:t>
            </a:r>
            <a:r>
              <a:rPr lang="en-US" sz="2400" i="1" dirty="0" smtClean="0">
                <a:latin typeface="Times New Roman" panose="02020603050405020304" pitchFamily="18" charset="0"/>
                <a:cs typeface="Times New Roman" panose="02020603050405020304" pitchFamily="18" charset="0"/>
              </a:rPr>
              <a:t>stands</a:t>
            </a:r>
          </a:p>
          <a:p>
            <a:pPr marL="342900" indent="-342900">
              <a:buFont typeface="Arial" panose="020B0604020202020204" pitchFamily="34" charset="0"/>
              <a:buChar char="•"/>
            </a:pPr>
            <a:endParaRPr lang="en-US" sz="2400" i="1"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Design </a:t>
            </a:r>
            <a:r>
              <a:rPr lang="en-US" sz="2400" i="1" dirty="0">
                <a:latin typeface="Times New Roman" panose="02020603050405020304" pitchFamily="18" charset="0"/>
                <a:cs typeface="Times New Roman" panose="02020603050405020304" pitchFamily="18" charset="0"/>
              </a:rPr>
              <a:t>and prototyping test-beds for micro jet </a:t>
            </a:r>
            <a:r>
              <a:rPr lang="en-US" sz="2400" i="1" dirty="0" smtClean="0">
                <a:latin typeface="Times New Roman" panose="02020603050405020304" pitchFamily="18" charset="0"/>
                <a:cs typeface="Times New Roman" panose="02020603050405020304" pitchFamily="18" charset="0"/>
              </a:rPr>
              <a:t>engines  </a:t>
            </a:r>
            <a:endParaRPr lang="en-US" sz="2400" i="1"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 </a:t>
            </a:r>
          </a:p>
          <a:p>
            <a:r>
              <a:rPr lang="en-US" sz="2400" i="1" dirty="0" smtClean="0">
                <a:latin typeface="Times New Roman" panose="02020603050405020304" pitchFamily="18" charset="0"/>
                <a:cs typeface="Times New Roman" panose="02020603050405020304" pitchFamily="18" charset="0"/>
              </a:rPr>
              <a:t> </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337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65003" y="5236133"/>
            <a:ext cx="1243294" cy="519363"/>
            <a:chOff x="1422" y="2319927"/>
            <a:chExt cx="1427109" cy="534971"/>
          </a:xfrm>
        </p:grpSpPr>
        <p:sp>
          <p:nvSpPr>
            <p:cNvPr id="13" name="Rectangle 12"/>
            <p:cNvSpPr/>
            <p:nvPr/>
          </p:nvSpPr>
          <p:spPr>
            <a:xfrm>
              <a:off x="1422" y="2319927"/>
              <a:ext cx="1427109" cy="534971"/>
            </a:xfrm>
            <a:prstGeom prst="rect">
              <a:avLst/>
            </a:prstGeom>
            <a:solidFill>
              <a:schemeClr val="bg2"/>
            </a:solidFill>
            <a:ln>
              <a:solidFill>
                <a:schemeClr val="tx1"/>
              </a:solid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4" name="TextBox 13"/>
            <p:cNvSpPr txBox="1"/>
            <p:nvPr/>
          </p:nvSpPr>
          <p:spPr>
            <a:xfrm>
              <a:off x="214678" y="2404713"/>
              <a:ext cx="974736" cy="3653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i="1" kern="1200" dirty="0" smtClean="0">
                  <a:solidFill>
                    <a:schemeClr val="tx1"/>
                  </a:solidFill>
                  <a:latin typeface="Times New Roman" panose="02020603050405020304" pitchFamily="18" charset="0"/>
                  <a:cs typeface="Times New Roman" panose="02020603050405020304" pitchFamily="18" charset="0"/>
                </a:rPr>
                <a:t>B. Sc.</a:t>
              </a:r>
              <a:endParaRPr lang="en-US" sz="2300" kern="1200" dirty="0">
                <a:solidFill>
                  <a:schemeClr val="tx1"/>
                </a:solidFill>
                <a:latin typeface="Times New Roman" panose="02020603050405020304" pitchFamily="18" charset="0"/>
                <a:cs typeface="Times New Roman" panose="02020603050405020304" pitchFamily="18" charset="0"/>
              </a:endParaRPr>
            </a:p>
          </p:txBody>
        </p:sp>
      </p:grpSp>
      <p:graphicFrame>
        <p:nvGraphicFramePr>
          <p:cNvPr id="24" name="Diagram 23"/>
          <p:cNvGraphicFramePr/>
          <p:nvPr>
            <p:extLst>
              <p:ext uri="{D42A27DB-BD31-4B8C-83A1-F6EECF244321}">
                <p14:modId xmlns:p14="http://schemas.microsoft.com/office/powerpoint/2010/main" val="2475303780"/>
              </p:ext>
            </p:extLst>
          </p:nvPr>
        </p:nvGraphicFramePr>
        <p:xfrm>
          <a:off x="2731477" y="1676399"/>
          <a:ext cx="4241388" cy="4478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Rectangle 27"/>
          <p:cNvSpPr/>
          <p:nvPr/>
        </p:nvSpPr>
        <p:spPr>
          <a:xfrm>
            <a:off x="482828" y="533113"/>
            <a:ext cx="6092825" cy="3046988"/>
          </a:xfrm>
          <a:prstGeom prst="rect">
            <a:avLst/>
          </a:prstGeom>
        </p:spPr>
        <p:txBody>
          <a:bodyPr>
            <a:spAutoFit/>
          </a:bodyPr>
          <a:lstStyle/>
          <a:p>
            <a:endParaRPr lang="en-US" sz="2400" i="1" dirty="0" smtClean="0">
              <a:solidFill>
                <a:srgbClr val="92D050"/>
              </a:solidFill>
              <a:latin typeface="Times New Roman" panose="02020603050405020304" pitchFamily="18" charset="0"/>
              <a:cs typeface="Times New Roman" panose="02020603050405020304" pitchFamily="18" charset="0"/>
            </a:endParaRPr>
          </a:p>
          <a:p>
            <a:r>
              <a:rPr lang="en-US" sz="2400" b="1" i="1" dirty="0" smtClean="0">
                <a:solidFill>
                  <a:srgbClr val="92D050"/>
                </a:solidFill>
                <a:latin typeface="Times New Roman" panose="02020603050405020304" pitchFamily="18" charset="0"/>
                <a:cs typeface="Times New Roman" panose="02020603050405020304" pitchFamily="18" charset="0"/>
              </a:rPr>
              <a:t>Aerospace</a:t>
            </a:r>
            <a:endParaRPr lang="en-US" sz="2400" b="1" i="1" dirty="0">
              <a:solidFill>
                <a:srgbClr val="92D050"/>
              </a:solidFill>
              <a:latin typeface="Times New Roman" panose="02020603050405020304" pitchFamily="18" charset="0"/>
              <a:cs typeface="Times New Roman" panose="02020603050405020304" pitchFamily="18" charset="0"/>
            </a:endParaRPr>
          </a:p>
          <a:p>
            <a:r>
              <a:rPr lang="en-US" sz="2400" b="1" i="1" dirty="0">
                <a:solidFill>
                  <a:srgbClr val="92D050"/>
                </a:solidFill>
                <a:latin typeface="Times New Roman" panose="02020603050405020304" pitchFamily="18" charset="0"/>
                <a:cs typeface="Times New Roman" panose="02020603050405020304" pitchFamily="18" charset="0"/>
              </a:rPr>
              <a:t>     Engineering</a:t>
            </a:r>
          </a:p>
          <a:p>
            <a:r>
              <a:rPr lang="en-US" sz="2400" b="1" i="1" dirty="0">
                <a:solidFill>
                  <a:srgbClr val="92D050"/>
                </a:solidFill>
                <a:latin typeface="Times New Roman" panose="02020603050405020304" pitchFamily="18" charset="0"/>
                <a:cs typeface="Times New Roman" panose="02020603050405020304" pitchFamily="18" charset="0"/>
              </a:rPr>
              <a:t>Department</a:t>
            </a:r>
            <a:r>
              <a:rPr lang="en-US" sz="2400" i="1" dirty="0">
                <a:solidFill>
                  <a:srgbClr val="92D050"/>
                </a:solidFill>
                <a:latin typeface="Times New Roman" panose="02020603050405020304" pitchFamily="18" charset="0"/>
                <a:cs typeface="Times New Roman" panose="02020603050405020304" pitchFamily="18" charset="0"/>
              </a:rPr>
              <a:t/>
            </a:r>
            <a:br>
              <a:rPr lang="en-US" sz="2400" i="1" dirty="0">
                <a:solidFill>
                  <a:srgbClr val="92D050"/>
                </a:solidFill>
                <a:latin typeface="Times New Roman" panose="02020603050405020304" pitchFamily="18" charset="0"/>
                <a:cs typeface="Times New Roman" panose="02020603050405020304" pitchFamily="18" charset="0"/>
              </a:rPr>
            </a:br>
            <a:r>
              <a:rPr lang="en-US" sz="2400" i="1" dirty="0">
                <a:solidFill>
                  <a:srgbClr val="92D050"/>
                </a:solidFill>
                <a:latin typeface="Times New Roman" panose="02020603050405020304" pitchFamily="18" charset="0"/>
                <a:cs typeface="Times New Roman" panose="02020603050405020304" pitchFamily="18" charset="0"/>
              </a:rPr>
              <a:t>              </a:t>
            </a:r>
          </a:p>
          <a:p>
            <a:r>
              <a:rPr lang="en-US" sz="2400" i="1" dirty="0">
                <a:solidFill>
                  <a:srgbClr val="92D050"/>
                </a:solidFill>
                <a:latin typeface="Times New Roman" panose="02020603050405020304" pitchFamily="18" charset="0"/>
                <a:cs typeface="Times New Roman" panose="02020603050405020304" pitchFamily="18" charset="0"/>
              </a:rPr>
              <a:t>          </a:t>
            </a:r>
            <a:r>
              <a:rPr lang="en-US" sz="2400" b="1" i="1" dirty="0">
                <a:solidFill>
                  <a:srgbClr val="92D050"/>
                </a:solidFill>
                <a:latin typeface="Times New Roman" panose="02020603050405020304" pitchFamily="18" charset="0"/>
                <a:cs typeface="Times New Roman" panose="02020603050405020304" pitchFamily="18" charset="0"/>
              </a:rPr>
              <a:t>Amirkabir</a:t>
            </a:r>
            <a:r>
              <a:rPr lang="en-US" sz="2400" i="1" dirty="0">
                <a:solidFill>
                  <a:srgbClr val="92D050"/>
                </a:solidFill>
                <a:latin typeface="Times New Roman" panose="02020603050405020304" pitchFamily="18" charset="0"/>
                <a:cs typeface="Times New Roman" panose="02020603050405020304" pitchFamily="18" charset="0"/>
              </a:rPr>
              <a:t> </a:t>
            </a:r>
            <a:br>
              <a:rPr lang="en-US" sz="2400" i="1" dirty="0">
                <a:solidFill>
                  <a:srgbClr val="92D050"/>
                </a:solidFill>
                <a:latin typeface="Times New Roman" panose="02020603050405020304" pitchFamily="18" charset="0"/>
                <a:cs typeface="Times New Roman" panose="02020603050405020304" pitchFamily="18" charset="0"/>
              </a:rPr>
            </a:br>
            <a:r>
              <a:rPr lang="en-US" sz="2400" i="1" dirty="0">
                <a:solidFill>
                  <a:srgbClr val="92D050"/>
                </a:solidFill>
                <a:latin typeface="Times New Roman" panose="02020603050405020304" pitchFamily="18" charset="0"/>
                <a:cs typeface="Times New Roman" panose="02020603050405020304" pitchFamily="18" charset="0"/>
              </a:rPr>
              <a:t>              </a:t>
            </a:r>
            <a:r>
              <a:rPr lang="en-US" sz="2400" b="1" i="1" dirty="0">
                <a:solidFill>
                  <a:srgbClr val="92D050"/>
                </a:solidFill>
                <a:latin typeface="Times New Roman" panose="02020603050405020304" pitchFamily="18" charset="0"/>
                <a:cs typeface="Times New Roman" panose="02020603050405020304" pitchFamily="18" charset="0"/>
              </a:rPr>
              <a:t>University</a:t>
            </a:r>
            <a:r>
              <a:rPr lang="en-US" sz="2400" i="1" dirty="0">
                <a:solidFill>
                  <a:srgbClr val="92D050"/>
                </a:solidFill>
                <a:latin typeface="Times New Roman" panose="02020603050405020304" pitchFamily="18" charset="0"/>
                <a:cs typeface="Times New Roman" panose="02020603050405020304" pitchFamily="18" charset="0"/>
              </a:rPr>
              <a:t> </a:t>
            </a:r>
            <a:r>
              <a:rPr lang="en-US" sz="2400" b="1" i="1" dirty="0" smtClean="0">
                <a:solidFill>
                  <a:srgbClr val="92D050"/>
                </a:solidFill>
                <a:latin typeface="Times New Roman" panose="02020603050405020304" pitchFamily="18" charset="0"/>
                <a:cs typeface="Times New Roman" panose="02020603050405020304" pitchFamily="18" charset="0"/>
              </a:rPr>
              <a:t>of</a:t>
            </a:r>
            <a:r>
              <a:rPr lang="en-US" sz="2400" i="1" dirty="0">
                <a:solidFill>
                  <a:srgbClr val="92D050"/>
                </a:solidFill>
                <a:latin typeface="Times New Roman" panose="02020603050405020304" pitchFamily="18" charset="0"/>
                <a:cs typeface="Times New Roman" panose="02020603050405020304" pitchFamily="18" charset="0"/>
              </a:rPr>
              <a:t/>
            </a:r>
            <a:br>
              <a:rPr lang="en-US" sz="2400" i="1" dirty="0">
                <a:solidFill>
                  <a:srgbClr val="92D050"/>
                </a:solidFill>
                <a:latin typeface="Times New Roman" panose="02020603050405020304" pitchFamily="18" charset="0"/>
                <a:cs typeface="Times New Roman" panose="02020603050405020304" pitchFamily="18" charset="0"/>
              </a:rPr>
            </a:br>
            <a:r>
              <a:rPr lang="en-US" sz="2400" i="1" dirty="0">
                <a:solidFill>
                  <a:srgbClr val="92D050"/>
                </a:solidFill>
                <a:latin typeface="Times New Roman" panose="02020603050405020304" pitchFamily="18" charset="0"/>
                <a:cs typeface="Times New Roman" panose="02020603050405020304" pitchFamily="18" charset="0"/>
              </a:rPr>
              <a:t>                          </a:t>
            </a:r>
            <a:r>
              <a:rPr lang="en-US" sz="2400" b="1" i="1" dirty="0">
                <a:solidFill>
                  <a:srgbClr val="92D050"/>
                </a:solidFill>
                <a:latin typeface="Times New Roman" panose="02020603050405020304" pitchFamily="18" charset="0"/>
                <a:cs typeface="Times New Roman" panose="02020603050405020304" pitchFamily="18" charset="0"/>
              </a:rPr>
              <a:t>Technology</a:t>
            </a:r>
          </a:p>
        </p:txBody>
      </p:sp>
      <p:sp>
        <p:nvSpPr>
          <p:cNvPr id="2" name="Rectangle 1"/>
          <p:cNvSpPr/>
          <p:nvPr/>
        </p:nvSpPr>
        <p:spPr>
          <a:xfrm>
            <a:off x="4692818" y="302280"/>
            <a:ext cx="4162882" cy="523220"/>
          </a:xfrm>
          <a:prstGeom prst="rect">
            <a:avLst/>
          </a:prstGeom>
        </p:spPr>
        <p:txBody>
          <a:bodyPr wrap="square">
            <a:spAutoFit/>
          </a:bodyPr>
          <a:lstStyle/>
          <a:p>
            <a:pPr>
              <a:spcBef>
                <a:spcPct val="50000"/>
              </a:spcBef>
              <a:defRPr/>
            </a:pPr>
            <a:r>
              <a:rPr lang="en-US" sz="2800" i="1" dirty="0">
                <a:solidFill>
                  <a:srgbClr val="92D050"/>
                </a:solidFill>
                <a:latin typeface="Times New Roman" pitchFamily="18" charset="0"/>
                <a:cs typeface="Times New Roman" pitchFamily="18" charset="0"/>
              </a:rPr>
              <a:t> Academic Groups include</a:t>
            </a:r>
          </a:p>
        </p:txBody>
      </p:sp>
      <p:graphicFrame>
        <p:nvGraphicFramePr>
          <p:cNvPr id="11" name="Diagram 10"/>
          <p:cNvGraphicFramePr/>
          <p:nvPr>
            <p:extLst>
              <p:ext uri="{D42A27DB-BD31-4B8C-83A1-F6EECF244321}">
                <p14:modId xmlns:p14="http://schemas.microsoft.com/office/powerpoint/2010/main" val="1591837029"/>
              </p:ext>
            </p:extLst>
          </p:nvPr>
        </p:nvGraphicFramePr>
        <p:xfrm>
          <a:off x="7313612" y="1667689"/>
          <a:ext cx="4665527" cy="44782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7298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1172" y="1052605"/>
            <a:ext cx="3808413" cy="2438400"/>
          </a:xfrm>
          <a:prstGeom prst="rect">
            <a:avLst/>
          </a:prstGeom>
        </p:spPr>
      </p:pic>
      <p:sp>
        <p:nvSpPr>
          <p:cNvPr id="2" name="Rectangle 1"/>
          <p:cNvSpPr/>
          <p:nvPr/>
        </p:nvSpPr>
        <p:spPr>
          <a:xfrm>
            <a:off x="1206499" y="214719"/>
            <a:ext cx="7750840" cy="689099"/>
          </a:xfrm>
          <a:prstGeom prst="rect">
            <a:avLst/>
          </a:prstGeom>
        </p:spPr>
        <p:txBody>
          <a:bodyPr wrap="none">
            <a:spAutoFit/>
          </a:bodyPr>
          <a:lstStyle/>
          <a:p>
            <a:pPr algn="just">
              <a:lnSpc>
                <a:spcPct val="115000"/>
              </a:lnSpc>
              <a:spcAft>
                <a:spcPts val="1000"/>
              </a:spcAft>
            </a:pPr>
            <a:r>
              <a:rPr lang="en-US" sz="3600" b="1" i="1" dirty="0">
                <a:solidFill>
                  <a:srgbClr val="92D050"/>
                </a:solidFill>
                <a:latin typeface="Times New Roman" panose="02020603050405020304" pitchFamily="18" charset="0"/>
                <a:ea typeface="Calibri" panose="020F0502020204030204" pitchFamily="34" charset="0"/>
                <a:cs typeface="Arial" panose="020B0604020202020204" pitchFamily="34" charset="0"/>
              </a:rPr>
              <a:t>Aero structures and advanced materials</a:t>
            </a:r>
            <a:endParaRPr lang="en-US" sz="3600" i="1" dirty="0">
              <a:solidFill>
                <a:srgbClr val="92D050"/>
              </a:solidFill>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8761632" y="3573196"/>
            <a:ext cx="2547492" cy="307392"/>
          </a:xfrm>
          <a:prstGeom prst="rect">
            <a:avLst/>
          </a:prstGeom>
        </p:spPr>
        <p:txBody>
          <a:bodyPr wrap="none">
            <a:spAutoFit/>
          </a:bodyPr>
          <a:lstStyle/>
          <a:p>
            <a:pPr algn="ctr">
              <a:lnSpc>
                <a:spcPct val="107000"/>
              </a:lnSpc>
            </a:pP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airplane structural load </a:t>
            </a:r>
            <a:r>
              <a:rPr lang="en-US" sz="1400" i="1" dirty="0">
                <a:latin typeface="Times New Roman" panose="02020603050405020304" pitchFamily="18" charset="0"/>
                <a:ea typeface="Calibri" panose="020F0502020204030204" pitchFamily="34" charset="0"/>
                <a:cs typeface="Times New Roman" panose="02020603050405020304" pitchFamily="18" charset="0"/>
              </a:rPr>
              <a:t>analysis</a:t>
            </a:r>
            <a:endParaRPr lang="en-US" sz="14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7466012" y="3962778"/>
            <a:ext cx="2572541" cy="1218822"/>
          </a:xfrm>
          <a:prstGeom prst="rect">
            <a:avLst/>
          </a:prstGeom>
          <a:noFill/>
          <a:ln>
            <a:noFill/>
          </a:ln>
          <a:effectLst/>
          <a:extLst/>
        </p:spPr>
      </p:pic>
      <p:sp>
        <p:nvSpPr>
          <p:cNvPr id="10" name="Text Box 2"/>
          <p:cNvSpPr txBox="1">
            <a:spLocks noChangeArrowheads="1"/>
          </p:cNvSpPr>
          <p:nvPr/>
        </p:nvSpPr>
        <p:spPr bwMode="auto">
          <a:xfrm>
            <a:off x="10285412" y="4127561"/>
            <a:ext cx="1469390" cy="525145"/>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200" b="1" i="1" dirty="0" smtClean="0">
                <a:effectLst/>
                <a:latin typeface="Times New Roman" panose="02020603050405020304" pitchFamily="18" charset="0"/>
                <a:ea typeface="Calibri" panose="020F0502020204030204" pitchFamily="34" charset="0"/>
                <a:cs typeface="Times New Roman" panose="02020603050405020304" pitchFamily="18" charset="0"/>
              </a:rPr>
              <a:t>damage </a:t>
            </a:r>
            <a:r>
              <a:rPr lang="en-US" sz="1200" b="1" i="1" dirty="0">
                <a:effectLst/>
                <a:latin typeface="Times New Roman" panose="02020603050405020304" pitchFamily="18" charset="0"/>
                <a:ea typeface="Calibri" panose="020F0502020204030204" pitchFamily="34" charset="0"/>
                <a:cs typeface="Times New Roman" panose="02020603050405020304" pitchFamily="18" charset="0"/>
              </a:rPr>
              <a:t>analysis caused by collision</a:t>
            </a:r>
          </a:p>
          <a:p>
            <a:pPr marL="0" marR="0" algn="ctr">
              <a:lnSpc>
                <a:spcPct val="107000"/>
              </a:lnSpc>
              <a:spcBef>
                <a:spcPts val="0"/>
              </a:spcBef>
              <a:spcAft>
                <a:spcPts val="800"/>
              </a:spcAft>
            </a:pPr>
            <a:r>
              <a:rPr lang="en-US" sz="10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p:cNvPicPr/>
          <p:nvPr/>
        </p:nvPicPr>
        <p:blipFill>
          <a:blip r:embed="rId4">
            <a:extLst>
              <a:ext uri="{28A0092B-C50C-407E-A947-70E740481C1C}">
                <a14:useLocalDpi xmlns:a14="http://schemas.microsoft.com/office/drawing/2010/main" val="0"/>
              </a:ext>
            </a:extLst>
          </a:blip>
          <a:srcRect/>
          <a:stretch>
            <a:fillRect/>
          </a:stretch>
        </p:blipFill>
        <p:spPr bwMode="auto">
          <a:xfrm>
            <a:off x="6407385" y="5327213"/>
            <a:ext cx="2640965" cy="1324102"/>
          </a:xfrm>
          <a:prstGeom prst="rect">
            <a:avLst/>
          </a:prstGeom>
          <a:ln>
            <a:noFill/>
          </a:ln>
          <a:effectLst>
            <a:softEdge rad="112500"/>
          </a:effectLst>
          <a:extLst/>
        </p:spPr>
      </p:pic>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217612" y="4909807"/>
            <a:ext cx="2947035" cy="1676400"/>
          </a:xfrm>
          <a:prstGeom prst="rect">
            <a:avLst/>
          </a:prstGeom>
          <a:ln>
            <a:noFill/>
          </a:ln>
          <a:effectLst>
            <a:softEdge rad="112500"/>
          </a:effectLst>
          <a:extLst/>
        </p:spPr>
      </p:pic>
      <p:sp>
        <p:nvSpPr>
          <p:cNvPr id="13" name="Text Box 2"/>
          <p:cNvSpPr txBox="1">
            <a:spLocks noChangeArrowheads="1"/>
          </p:cNvSpPr>
          <p:nvPr/>
        </p:nvSpPr>
        <p:spPr bwMode="auto">
          <a:xfrm>
            <a:off x="9048350" y="5748007"/>
            <a:ext cx="1531945" cy="506445"/>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3000"/>
              </a:lnSpc>
              <a:spcBef>
                <a:spcPts val="0"/>
              </a:spcBef>
              <a:spcAft>
                <a:spcPts val="800"/>
              </a:spcAft>
            </a:pPr>
            <a:r>
              <a:rPr lang="en-US" sz="1200" i="1" dirty="0" smtClean="0">
                <a:effectLst/>
                <a:latin typeface="Times New Roman" panose="02020603050405020304" pitchFamily="18" charset="0"/>
                <a:ea typeface="Calibri" panose="020F0502020204030204" pitchFamily="34" charset="0"/>
                <a:cs typeface="Times New Roman" panose="02020603050405020304" pitchFamily="18" charset="0"/>
              </a:rPr>
              <a:t>failure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and crack growth analysis </a:t>
            </a:r>
          </a:p>
        </p:txBody>
      </p:sp>
      <p:sp>
        <p:nvSpPr>
          <p:cNvPr id="14" name="Text Box 2"/>
          <p:cNvSpPr txBox="1">
            <a:spLocks noChangeArrowheads="1"/>
          </p:cNvSpPr>
          <p:nvPr/>
        </p:nvSpPr>
        <p:spPr bwMode="auto">
          <a:xfrm>
            <a:off x="3991800" y="5572273"/>
            <a:ext cx="1767280" cy="41910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400" i="1" dirty="0" smtClean="0">
                <a:effectLst/>
                <a:latin typeface="Times New Roman" panose="02020603050405020304" pitchFamily="18" charset="0"/>
                <a:ea typeface="Calibri" panose="020F0502020204030204" pitchFamily="34" charset="0"/>
                <a:cs typeface="Times New Roman" panose="02020603050405020304" pitchFamily="18" charset="0"/>
              </a:rPr>
              <a:t>shaker </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system</a:t>
            </a:r>
          </a:p>
        </p:txBody>
      </p:sp>
      <p:sp>
        <p:nvSpPr>
          <p:cNvPr id="4" name="Rectangle 3"/>
          <p:cNvSpPr/>
          <p:nvPr/>
        </p:nvSpPr>
        <p:spPr>
          <a:xfrm>
            <a:off x="912812" y="1484254"/>
            <a:ext cx="6781801" cy="2308324"/>
          </a:xfrm>
          <a:prstGeom prst="rect">
            <a:avLst/>
          </a:prstGeom>
        </p:spPr>
        <p:txBody>
          <a:bodyPr wrap="square">
            <a:spAutoFit/>
          </a:bodyPr>
          <a:lstStyle/>
          <a:p>
            <a:pPr marL="342900" indent="-342900">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Model </a:t>
            </a:r>
            <a:r>
              <a:rPr lang="en-US" sz="2400" i="1" dirty="0">
                <a:latin typeface="Times New Roman" panose="02020603050405020304" pitchFamily="18" charset="0"/>
                <a:cs typeface="Times New Roman" panose="02020603050405020304" pitchFamily="18" charset="0"/>
              </a:rPr>
              <a:t>tests for dynamic </a:t>
            </a:r>
            <a:r>
              <a:rPr lang="en-US" sz="2400" i="1" dirty="0" smtClean="0">
                <a:latin typeface="Times New Roman" panose="02020603050405020304" pitchFamily="18" charset="0"/>
                <a:cs typeface="Times New Roman" panose="02020603050405020304" pitchFamily="18" charset="0"/>
              </a:rPr>
              <a:t>systems</a:t>
            </a:r>
          </a:p>
          <a:p>
            <a:pPr marL="342900" indent="-342900">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Design </a:t>
            </a:r>
            <a:r>
              <a:rPr lang="en-US" sz="2400" i="1" dirty="0">
                <a:latin typeface="Times New Roman" panose="02020603050405020304" pitchFamily="18" charset="0"/>
                <a:cs typeface="Times New Roman" panose="02020603050405020304" pitchFamily="18" charset="0"/>
              </a:rPr>
              <a:t>and building balancing mechanisms for frequencies above 2000 </a:t>
            </a:r>
            <a:r>
              <a:rPr lang="en-US" sz="2400" i="1" dirty="0" smtClean="0">
                <a:latin typeface="Times New Roman" panose="02020603050405020304" pitchFamily="18" charset="0"/>
                <a:cs typeface="Times New Roman" panose="02020603050405020304" pitchFamily="18" charset="0"/>
              </a:rPr>
              <a:t>Hz</a:t>
            </a:r>
          </a:p>
          <a:p>
            <a:pPr marL="342900" indent="-342900">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Life </a:t>
            </a:r>
            <a:r>
              <a:rPr lang="en-US" sz="2400" i="1" dirty="0">
                <a:latin typeface="Times New Roman" panose="02020603050405020304" pitchFamily="18" charset="0"/>
                <a:cs typeface="Times New Roman" panose="02020603050405020304" pitchFamily="18" charset="0"/>
              </a:rPr>
              <a:t>assessments and buckling </a:t>
            </a:r>
            <a:endParaRPr lang="en-US" sz="2400" i="1"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Life </a:t>
            </a:r>
            <a:r>
              <a:rPr lang="en-US" sz="2400" i="1" dirty="0">
                <a:latin typeface="Times New Roman" panose="02020603050405020304" pitchFamily="18" charset="0"/>
                <a:cs typeface="Times New Roman" panose="02020603050405020304" pitchFamily="18" charset="0"/>
              </a:rPr>
              <a:t>extension and fatigue </a:t>
            </a:r>
            <a:endParaRPr lang="en-US" sz="2400" i="1"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Loading </a:t>
            </a:r>
            <a:r>
              <a:rPr lang="en-US" sz="2400" i="1" dirty="0">
                <a:latin typeface="Times New Roman" panose="02020603050405020304" pitchFamily="18" charset="0"/>
                <a:cs typeface="Times New Roman" panose="02020603050405020304" pitchFamily="18" charset="0"/>
              </a:rPr>
              <a:t>specification for Aerospace structures </a:t>
            </a:r>
          </a:p>
        </p:txBody>
      </p:sp>
    </p:spTree>
    <p:extLst>
      <p:ext uri="{BB962C8B-B14F-4D97-AF65-F5344CB8AC3E}">
        <p14:creationId xmlns:p14="http://schemas.microsoft.com/office/powerpoint/2010/main" val="31557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6612" y="291198"/>
            <a:ext cx="5729132" cy="689099"/>
          </a:xfrm>
          <a:prstGeom prst="rect">
            <a:avLst/>
          </a:prstGeom>
        </p:spPr>
        <p:txBody>
          <a:bodyPr wrap="none">
            <a:spAutoFit/>
          </a:bodyPr>
          <a:lstStyle/>
          <a:p>
            <a:pPr algn="just">
              <a:lnSpc>
                <a:spcPct val="115000"/>
              </a:lnSpc>
              <a:spcAft>
                <a:spcPts val="1000"/>
              </a:spcAft>
            </a:pPr>
            <a:r>
              <a:rPr lang="en-US" sz="3600" b="1" i="1" dirty="0">
                <a:solidFill>
                  <a:srgbClr val="92D050"/>
                </a:solidFill>
                <a:latin typeface="Times New Roman" panose="02020603050405020304" pitchFamily="18" charset="0"/>
                <a:ea typeface="Calibri" panose="020F0502020204030204" pitchFamily="34" charset="0"/>
                <a:cs typeface="Arial" panose="020B0604020202020204" pitchFamily="34" charset="0"/>
              </a:rPr>
              <a:t>Flight dynamics and control</a:t>
            </a:r>
            <a:endParaRPr lang="en-US" sz="3600" i="1" dirty="0">
              <a:solidFill>
                <a:srgbClr val="92D050"/>
              </a:solidFill>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p:cNvPicPr/>
          <p:nvPr/>
        </p:nvPicPr>
        <p:blipFill>
          <a:blip r:embed="rId2">
            <a:extLst>
              <a:ext uri="{28A0092B-C50C-407E-A947-70E740481C1C}">
                <a14:useLocalDpi xmlns:a14="http://schemas.microsoft.com/office/drawing/2010/main" val="0"/>
              </a:ext>
            </a:extLst>
          </a:blip>
          <a:srcRect/>
          <a:stretch>
            <a:fillRect/>
          </a:stretch>
        </p:blipFill>
        <p:spPr bwMode="auto">
          <a:xfrm>
            <a:off x="9948466" y="267043"/>
            <a:ext cx="2168522" cy="160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12" name="Text Box 2"/>
          <p:cNvSpPr txBox="1">
            <a:spLocks noChangeArrowheads="1"/>
          </p:cNvSpPr>
          <p:nvPr/>
        </p:nvSpPr>
        <p:spPr bwMode="auto">
          <a:xfrm>
            <a:off x="10184091" y="1867243"/>
            <a:ext cx="1615119" cy="280988"/>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400" b="1" i="1" dirty="0" smtClean="0">
                <a:effectLst/>
                <a:latin typeface="Times New Roman" panose="02020603050405020304" pitchFamily="18" charset="0"/>
                <a:ea typeface="Calibri" panose="020F0502020204030204" pitchFamily="34" charset="0"/>
                <a:cs typeface="Times New Roman" panose="02020603050405020304" pitchFamily="18" charset="0"/>
              </a:rPr>
              <a:t>rotor-craft </a:t>
            </a:r>
            <a:r>
              <a:rPr lang="en-US" sz="1400" b="1" i="1" dirty="0">
                <a:effectLst/>
                <a:latin typeface="Times New Roman" panose="02020603050405020304" pitchFamily="18" charset="0"/>
                <a:ea typeface="Calibri" panose="020F0502020204030204" pitchFamily="34" charset="0"/>
                <a:cs typeface="Times New Roman" panose="02020603050405020304" pitchFamily="18" charset="0"/>
              </a:rPr>
              <a:t>design</a:t>
            </a:r>
          </a:p>
          <a:p>
            <a:pPr marL="0" marR="0" algn="ctr">
              <a:lnSpc>
                <a:spcPct val="107000"/>
              </a:lnSpc>
              <a:spcBef>
                <a:spcPts val="0"/>
              </a:spcBef>
              <a:spcAft>
                <a:spcPts val="8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3" name="Picture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3558" y="2421659"/>
            <a:ext cx="1828800" cy="21467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14" name="Text Box 2"/>
          <p:cNvSpPr txBox="1">
            <a:spLocks noChangeArrowheads="1"/>
          </p:cNvSpPr>
          <p:nvPr/>
        </p:nvSpPr>
        <p:spPr bwMode="auto">
          <a:xfrm>
            <a:off x="10437812" y="3319434"/>
            <a:ext cx="1524000" cy="62865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3000"/>
              </a:lnSpc>
              <a:spcBef>
                <a:spcPts val="0"/>
              </a:spcBef>
              <a:spcAft>
                <a:spcPts val="800"/>
              </a:spcAft>
            </a:pPr>
            <a:r>
              <a:rPr lang="en-US" sz="1200" b="1" i="1" dirty="0" smtClean="0">
                <a:effectLst/>
                <a:latin typeface="Times New Roman" panose="02020603050405020304" pitchFamily="18" charset="0"/>
                <a:ea typeface="Calibri" panose="020F0502020204030204" pitchFamily="34" charset="0"/>
                <a:cs typeface="Times New Roman" panose="02020603050405020304" pitchFamily="18" charset="0"/>
              </a:rPr>
              <a:t>condition </a:t>
            </a:r>
            <a:r>
              <a:rPr lang="en-US" sz="1200" b="1" i="1" dirty="0">
                <a:effectLst/>
                <a:latin typeface="Times New Roman" panose="02020603050405020304" pitchFamily="18" charset="0"/>
                <a:ea typeface="Calibri" panose="020F0502020204030204" pitchFamily="34" charset="0"/>
                <a:cs typeface="Times New Roman" panose="02020603050405020304" pitchFamily="18" charset="0"/>
              </a:rPr>
              <a:t>determine and control lab</a:t>
            </a:r>
          </a:p>
        </p:txBody>
      </p:sp>
      <p:pic>
        <p:nvPicPr>
          <p:cNvPr id="15" name="Picture 1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78019" y="4707510"/>
            <a:ext cx="2227261" cy="15481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16" name="Text Box 2"/>
          <p:cNvSpPr txBox="1">
            <a:spLocks noChangeArrowheads="1"/>
          </p:cNvSpPr>
          <p:nvPr/>
        </p:nvSpPr>
        <p:spPr bwMode="auto">
          <a:xfrm>
            <a:off x="9905460" y="6285353"/>
            <a:ext cx="1998599" cy="44402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400" b="1" i="1" dirty="0" smtClean="0">
                <a:effectLst/>
                <a:latin typeface="Times New Roman" panose="02020603050405020304" pitchFamily="18" charset="0"/>
                <a:ea typeface="Calibri" panose="020F0502020204030204" pitchFamily="34" charset="0"/>
                <a:cs typeface="Times New Roman" panose="02020603050405020304" pitchFamily="18" charset="0"/>
              </a:rPr>
              <a:t>remote pilot </a:t>
            </a:r>
            <a:r>
              <a:rPr lang="en-US" sz="1400" b="1" i="1" dirty="0">
                <a:effectLst/>
                <a:latin typeface="Times New Roman" panose="02020603050405020304" pitchFamily="18" charset="0"/>
                <a:ea typeface="Calibri" panose="020F0502020204030204" pitchFamily="34" charset="0"/>
                <a:cs typeface="Times New Roman" panose="02020603050405020304" pitchFamily="18" charset="0"/>
              </a:rPr>
              <a:t>helicopters</a:t>
            </a:r>
          </a:p>
        </p:txBody>
      </p:sp>
      <p:sp>
        <p:nvSpPr>
          <p:cNvPr id="2" name="Rectangle 1"/>
          <p:cNvSpPr/>
          <p:nvPr/>
        </p:nvSpPr>
        <p:spPr>
          <a:xfrm>
            <a:off x="455612" y="1186935"/>
            <a:ext cx="7962492" cy="4524315"/>
          </a:xfrm>
          <a:prstGeom prst="rect">
            <a:avLst/>
          </a:prstGeom>
        </p:spPr>
        <p:txBody>
          <a:bodyPr wrap="square">
            <a:spAutoFit/>
          </a:bodyPr>
          <a:lstStyle/>
          <a:p>
            <a:pPr marL="342900" indent="-342900" algn="just">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Dynamics </a:t>
            </a:r>
            <a:r>
              <a:rPr lang="en-US" sz="2400" i="1" dirty="0">
                <a:latin typeface="Times New Roman" panose="02020603050405020304" pitchFamily="18" charset="0"/>
                <a:cs typeface="Times New Roman" panose="02020603050405020304" pitchFamily="18" charset="0"/>
              </a:rPr>
              <a:t>Analysis and modeling for different flying vehicles (aircraft, helicopter and multi-rotor systems) </a:t>
            </a:r>
            <a:endParaRPr lang="en-US" sz="2400" i="1"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Design </a:t>
            </a:r>
            <a:r>
              <a:rPr lang="en-US" sz="2400" i="1" dirty="0">
                <a:latin typeface="Times New Roman" panose="02020603050405020304" pitchFamily="18" charset="0"/>
                <a:cs typeface="Times New Roman" panose="02020603050405020304" pitchFamily="18" charset="0"/>
              </a:rPr>
              <a:t>and building unmanned aerial vehicles </a:t>
            </a:r>
            <a:endParaRPr lang="en-US" sz="2400" i="1"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Conceptual </a:t>
            </a:r>
            <a:r>
              <a:rPr lang="en-US" sz="2400" i="1" dirty="0">
                <a:latin typeface="Times New Roman" panose="02020603050405020304" pitchFamily="18" charset="0"/>
                <a:cs typeface="Times New Roman" panose="02020603050405020304" pitchFamily="18" charset="0"/>
              </a:rPr>
              <a:t>and preliminary design of different flying </a:t>
            </a:r>
            <a:r>
              <a:rPr lang="en-US" sz="2400" i="1" dirty="0" smtClean="0">
                <a:latin typeface="Times New Roman" panose="02020603050405020304" pitchFamily="18" charset="0"/>
                <a:cs typeface="Times New Roman" panose="02020603050405020304" pitchFamily="18" charset="0"/>
              </a:rPr>
              <a:t>vehicles</a:t>
            </a:r>
          </a:p>
          <a:p>
            <a:pPr marL="342900" indent="-342900" algn="just">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Design </a:t>
            </a:r>
            <a:r>
              <a:rPr lang="en-US" sz="2400" i="1" dirty="0">
                <a:latin typeface="Times New Roman" panose="02020603050405020304" pitchFamily="18" charset="0"/>
                <a:cs typeface="Times New Roman" panose="02020603050405020304" pitchFamily="18" charset="0"/>
              </a:rPr>
              <a:t>and building different flight simulators </a:t>
            </a:r>
            <a:endParaRPr lang="en-US" sz="2400" i="1"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Designing </a:t>
            </a:r>
            <a:r>
              <a:rPr lang="en-US" sz="2400" i="1" dirty="0">
                <a:latin typeface="Times New Roman" panose="02020603050405020304" pitchFamily="18" charset="0"/>
                <a:cs typeface="Times New Roman" panose="02020603050405020304" pitchFamily="18" charset="0"/>
              </a:rPr>
              <a:t>satellite launch systems </a:t>
            </a:r>
            <a:endParaRPr lang="en-US" sz="2400" i="1"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Designing </a:t>
            </a:r>
            <a:r>
              <a:rPr lang="en-US" sz="2400" i="1" dirty="0">
                <a:latin typeface="Times New Roman" panose="02020603050405020304" pitchFamily="18" charset="0"/>
                <a:cs typeface="Times New Roman" panose="02020603050405020304" pitchFamily="18" charset="0"/>
              </a:rPr>
              <a:t>group-guidance algorithms </a:t>
            </a:r>
            <a:endParaRPr lang="en-US" sz="2400" i="1"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Design </a:t>
            </a:r>
            <a:r>
              <a:rPr lang="en-US" sz="2400" i="1" dirty="0">
                <a:latin typeface="Times New Roman" panose="02020603050405020304" pitchFamily="18" charset="0"/>
                <a:cs typeface="Times New Roman" panose="02020603050405020304" pitchFamily="18" charset="0"/>
              </a:rPr>
              <a:t>and testing different hardware-in-the-loop and software-in the loop systems </a:t>
            </a:r>
            <a:endParaRPr lang="en-US" sz="2400" i="1"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Designing </a:t>
            </a:r>
            <a:r>
              <a:rPr lang="en-US" sz="2400" i="1" dirty="0">
                <a:latin typeface="Times New Roman" panose="02020603050405020304" pitchFamily="18" charset="0"/>
                <a:cs typeface="Times New Roman" panose="02020603050405020304" pitchFamily="18" charset="0"/>
              </a:rPr>
              <a:t>navigation systems (inertial, vision, satellite, etc.) </a:t>
            </a:r>
            <a:endParaRPr lang="en-US" sz="2400" i="1"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Designing </a:t>
            </a:r>
            <a:r>
              <a:rPr lang="en-US" sz="2400" i="1" dirty="0">
                <a:latin typeface="Times New Roman" panose="02020603050405020304" pitchFamily="18" charset="0"/>
                <a:cs typeface="Times New Roman" panose="02020603050405020304" pitchFamily="18" charset="0"/>
              </a:rPr>
              <a:t>avionic systems </a:t>
            </a:r>
          </a:p>
        </p:txBody>
      </p:sp>
    </p:spTree>
    <p:extLst>
      <p:ext uri="{BB962C8B-B14F-4D97-AF65-F5344CB8AC3E}">
        <p14:creationId xmlns:p14="http://schemas.microsoft.com/office/powerpoint/2010/main" val="119158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fltVal val="0"/>
                                          </p:val>
                                        </p:tav>
                                        <p:tav tm="100000">
                                          <p:val>
                                            <p:strVal val="#ppt_w"/>
                                          </p:val>
                                        </p:tav>
                                      </p:tavLst>
                                    </p:anim>
                                    <p:anim calcmode="lin" valueType="num">
                                      <p:cBhvr>
                                        <p:cTn id="22" dur="1000" fill="hold"/>
                                        <p:tgtEl>
                                          <p:spTgt spid="15"/>
                                        </p:tgtEl>
                                        <p:attrNameLst>
                                          <p:attrName>ppt_h</p:attrName>
                                        </p:attrNameLst>
                                      </p:cBhvr>
                                      <p:tavLst>
                                        <p:tav tm="0">
                                          <p:val>
                                            <p:fltVal val="0"/>
                                          </p:val>
                                        </p:tav>
                                        <p:tav tm="100000">
                                          <p:val>
                                            <p:strVal val="#ppt_h"/>
                                          </p:val>
                                        </p:tav>
                                      </p:tavLst>
                                    </p:anim>
                                    <p:anim calcmode="lin" valueType="num">
                                      <p:cBhvr>
                                        <p:cTn id="23" dur="1000" fill="hold"/>
                                        <p:tgtEl>
                                          <p:spTgt spid="15"/>
                                        </p:tgtEl>
                                        <p:attrNameLst>
                                          <p:attrName>style.rotation</p:attrName>
                                        </p:attrNameLst>
                                      </p:cBhvr>
                                      <p:tavLst>
                                        <p:tav tm="0">
                                          <p:val>
                                            <p:fltVal val="90"/>
                                          </p:val>
                                        </p:tav>
                                        <p:tav tm="100000">
                                          <p:val>
                                            <p:fltVal val="0"/>
                                          </p:val>
                                        </p:tav>
                                      </p:tavLst>
                                    </p:anim>
                                    <p:animEffect transition="in" filter="fade">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2"/>
          <p:cNvSpPr txBox="1">
            <a:spLocks noChangeArrowheads="1"/>
          </p:cNvSpPr>
          <p:nvPr/>
        </p:nvSpPr>
        <p:spPr bwMode="auto">
          <a:xfrm>
            <a:off x="227012" y="304800"/>
            <a:ext cx="9601200" cy="646331"/>
          </a:xfrm>
          <a:prstGeom prst="rect">
            <a:avLst/>
          </a:prstGeom>
          <a:noFill/>
          <a:ln w="9525">
            <a:noFill/>
            <a:miter lim="800000"/>
            <a:headEnd/>
            <a:tailEnd/>
          </a:ln>
          <a:effectLst>
            <a:glow rad="101600">
              <a:schemeClr val="accent2">
                <a:satMod val="175000"/>
                <a:alpha val="40000"/>
              </a:schemeClr>
            </a:glow>
            <a:outerShdw blurRad="50800" dist="38100" dir="5400000" algn="t" rotWithShape="0">
              <a:prstClr val="black">
                <a:alpha val="40000"/>
              </a:prstClr>
            </a:outerShdw>
          </a:effectLst>
        </p:spPr>
        <p:txBody>
          <a:bodyPr wrap="square">
            <a:spAutoFit/>
          </a:bodyPr>
          <a:lstStyle/>
          <a:p>
            <a:pPr lvl="1" algn="ctr" defTabSz="912813">
              <a:spcBef>
                <a:spcPct val="5000"/>
              </a:spcBef>
            </a:pPr>
            <a:r>
              <a:rPr lang="en-US" sz="3600" b="1" i="1" dirty="0">
                <a:solidFill>
                  <a:srgbClr val="92D050"/>
                </a:solidFill>
                <a:latin typeface="Times New Roman" panose="02020603050405020304" pitchFamily="18" charset="0"/>
                <a:cs typeface="Times New Roman" panose="02020603050405020304" pitchFamily="18" charset="0"/>
              </a:rPr>
              <a:t>Parallel processing </a:t>
            </a:r>
            <a:r>
              <a:rPr lang="en-US" sz="3600" b="1" i="1" dirty="0" smtClean="0">
                <a:solidFill>
                  <a:srgbClr val="92D050"/>
                </a:solidFill>
                <a:latin typeface="Times New Roman" panose="02020603050405020304" pitchFamily="18" charset="0"/>
                <a:cs typeface="Times New Roman" panose="02020603050405020304" pitchFamily="18" charset="0"/>
              </a:rPr>
              <a:t>&amp;  Supercomputing </a:t>
            </a:r>
            <a:endParaRPr lang="en-US" sz="3600" b="1" i="1" dirty="0">
              <a:solidFill>
                <a:srgbClr val="92D050"/>
              </a:solidFill>
              <a:latin typeface="Times New Roman" panose="02020603050405020304" pitchFamily="18" charset="0"/>
              <a:cs typeface="Times New Roman" panose="02020603050405020304" pitchFamily="18" charset="0"/>
            </a:endParaRPr>
          </a:p>
        </p:txBody>
      </p:sp>
      <p:pic>
        <p:nvPicPr>
          <p:cNvPr id="7" name="Picture 11" descr="E:\881218-هواوفضا\_MG_7113.jpg"/>
          <p:cNvPicPr>
            <a:picLocks noChangeAspect="1" noChangeArrowheads="1"/>
          </p:cNvPicPr>
          <p:nvPr/>
        </p:nvPicPr>
        <p:blipFill>
          <a:blip r:embed="rId2" cstate="print"/>
          <a:srcRect/>
          <a:stretch>
            <a:fillRect/>
          </a:stretch>
        </p:blipFill>
        <p:spPr bwMode="auto">
          <a:xfrm rot="16200000">
            <a:off x="831512" y="1976100"/>
            <a:ext cx="4963199" cy="4038600"/>
          </a:xfrm>
          <a:prstGeom prst="rect">
            <a:avLst/>
          </a:prstGeom>
          <a:noFill/>
          <a:ln>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42893" y="1712969"/>
            <a:ext cx="4810798" cy="4450560"/>
          </a:xfrm>
          <a:prstGeom prst="rect">
            <a:avLst/>
          </a:prstGeom>
        </p:spPr>
      </p:pic>
    </p:spTree>
    <p:extLst>
      <p:ext uri="{BB962C8B-B14F-4D97-AF65-F5344CB8AC3E}">
        <p14:creationId xmlns:p14="http://schemas.microsoft.com/office/powerpoint/2010/main" val="31422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788" y="228600"/>
            <a:ext cx="5015263" cy="646331"/>
          </a:xfrm>
          <a:prstGeom prst="rect">
            <a:avLst/>
          </a:prstGeom>
        </p:spPr>
        <p:txBody>
          <a:bodyPr wrap="square">
            <a:spAutoFit/>
          </a:bodyPr>
          <a:lstStyle/>
          <a:p>
            <a:pPr algn="ctr" fontAlgn="auto">
              <a:spcBef>
                <a:spcPct val="50000"/>
              </a:spcBef>
              <a:spcAft>
                <a:spcPts val="0"/>
              </a:spcAft>
              <a:defRPr/>
            </a:pPr>
            <a:r>
              <a:rPr lang="en-US" sz="3600" b="1" i="1" dirty="0" smtClean="0">
                <a:solidFill>
                  <a:srgbClr val="92D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Workshops </a:t>
            </a:r>
            <a:r>
              <a:rPr lang="en-US" sz="3600" b="1" i="1" dirty="0">
                <a:solidFill>
                  <a:srgbClr val="92D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and </a:t>
            </a:r>
            <a:r>
              <a:rPr lang="en-US" sz="3600" b="1" i="1" dirty="0" smtClean="0">
                <a:solidFill>
                  <a:srgbClr val="92D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Labs</a:t>
            </a:r>
            <a:endParaRPr lang="en-US" sz="3600" b="1" i="1" dirty="0">
              <a:solidFill>
                <a:srgbClr val="92D05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5" name="Picture 2" descr="F:\عکس های دانشکده\کاگاه بال و بدنه و موتور\موتور جت (7).JPG"/>
          <p:cNvPicPr>
            <a:picLocks noChangeAspect="1" noChangeArrowheads="1"/>
          </p:cNvPicPr>
          <p:nvPr/>
        </p:nvPicPr>
        <p:blipFill>
          <a:blip r:embed="rId3"/>
          <a:srcRect/>
          <a:stretch>
            <a:fillRect/>
          </a:stretch>
        </p:blipFill>
        <p:spPr bwMode="auto">
          <a:xfrm>
            <a:off x="989012" y="1643073"/>
            <a:ext cx="4625647" cy="3004231"/>
          </a:xfrm>
          <a:prstGeom prst="rect">
            <a:avLst/>
          </a:prstGeom>
          <a:noFill/>
          <a:ln w="9525">
            <a:noFill/>
            <a:miter lim="800000"/>
            <a:headEnd/>
            <a:tailEnd/>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412" y="1643969"/>
            <a:ext cx="4724400" cy="3004231"/>
          </a:xfrm>
          <a:prstGeom prst="rect">
            <a:avLst/>
          </a:prstGeom>
        </p:spPr>
      </p:pic>
      <p:sp>
        <p:nvSpPr>
          <p:cNvPr id="2" name="TextBox 1"/>
          <p:cNvSpPr txBox="1"/>
          <p:nvPr/>
        </p:nvSpPr>
        <p:spPr>
          <a:xfrm>
            <a:off x="2970212" y="4877581"/>
            <a:ext cx="6629400" cy="461665"/>
          </a:xfrm>
          <a:prstGeom prst="rect">
            <a:avLst/>
          </a:prstGeom>
          <a:noFill/>
        </p:spPr>
        <p:txBody>
          <a:bodyPr wrap="square" rtlCol="0">
            <a:spAutoFit/>
          </a:bodyPr>
          <a:lstStyle/>
          <a:p>
            <a:r>
              <a:rPr lang="en-US" sz="2400" i="1" dirty="0" smtClean="0">
                <a:solidFill>
                  <a:srgbClr val="92D050"/>
                </a:solidFill>
                <a:latin typeface="Times New Roman" panose="02020603050405020304" pitchFamily="18" charset="0"/>
                <a:cs typeface="Times New Roman" panose="02020603050405020304" pitchFamily="18" charset="0"/>
              </a:rPr>
              <a:t>Wing, Fuselage and Engine Workshops </a:t>
            </a:r>
            <a:endParaRPr lang="en-US" sz="2400" i="1" dirty="0">
              <a:solidFill>
                <a:srgbClr val="92D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335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par>
                          <p:cTn id="14" fill="hold">
                            <p:stCondLst>
                              <p:cond delay="2000"/>
                            </p:stCondLst>
                            <p:childTnLst>
                              <p:par>
                                <p:cTn id="15" presetID="31"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1"/>
          <p:cNvPicPr>
            <a:picLocks noGrp="1" noChangeAspect="1" noChangeArrowheads="1"/>
          </p:cNvPicPr>
          <p:nvPr>
            <p:ph sz="quarter" idx="4"/>
          </p:nvPr>
        </p:nvPicPr>
        <p:blipFill>
          <a:blip r:embed="rId3" cstate="print">
            <a:clrChange>
              <a:clrFrom>
                <a:srgbClr val="FFFFFF"/>
              </a:clrFrom>
              <a:clrTo>
                <a:srgbClr val="FFFFFF">
                  <a:alpha val="0"/>
                </a:srgbClr>
              </a:clrTo>
            </a:clrChange>
          </a:blip>
          <a:srcRect l="5078" t="14783" r="6334"/>
          <a:stretch>
            <a:fillRect/>
          </a:stretch>
        </p:blipFill>
        <p:spPr bwMode="auto">
          <a:xfrm>
            <a:off x="7618412" y="615681"/>
            <a:ext cx="4416425" cy="3271415"/>
          </a:xfrm>
          <a:prstGeom prst="rect">
            <a:avLst/>
          </a:prstGeom>
          <a:noFill/>
          <a:ln w="9525">
            <a:noFill/>
            <a:miter lim="800000"/>
            <a:headEnd/>
            <a:tailEnd/>
          </a:ln>
        </p:spPr>
      </p:pic>
      <p:pic>
        <p:nvPicPr>
          <p:cNvPr id="10" name="Picture 2" descr="F:\عکس های دانشکده\helicopter 003.jpg"/>
          <p:cNvPicPr>
            <a:picLocks noChangeAspect="1" noChangeArrowheads="1"/>
          </p:cNvPicPr>
          <p:nvPr/>
        </p:nvPicPr>
        <p:blipFill>
          <a:blip r:embed="rId4" cstate="print"/>
          <a:srcRect/>
          <a:stretch>
            <a:fillRect/>
          </a:stretch>
        </p:blipFill>
        <p:spPr bwMode="auto">
          <a:xfrm>
            <a:off x="3046412" y="3276600"/>
            <a:ext cx="5118002" cy="2367076"/>
          </a:xfrm>
          <a:prstGeom prst="rect">
            <a:avLst/>
          </a:prstGeom>
          <a:noFill/>
        </p:spPr>
      </p:pic>
      <p:pic>
        <p:nvPicPr>
          <p:cNvPr id="11" name="Picture 13" descr="E:\New Folder\آموزش\picture of instrument\180px-VMS_Artificial_Horizon.jpg"/>
          <p:cNvPicPr>
            <a:picLocks noGrp="1" noChangeAspect="1" noChangeArrowheads="1"/>
          </p:cNvPicPr>
          <p:nvPr>
            <p:ph sz="half" idx="2"/>
          </p:nvPr>
        </p:nvPicPr>
        <p:blipFill>
          <a:blip r:embed="rId5"/>
          <a:srcRect/>
          <a:stretch>
            <a:fillRect/>
          </a:stretch>
        </p:blipFill>
        <p:spPr bwMode="auto">
          <a:xfrm>
            <a:off x="455612" y="3276600"/>
            <a:ext cx="2286000" cy="2400300"/>
          </a:xfrm>
          <a:prstGeom prst="rect">
            <a:avLst/>
          </a:prstGeom>
          <a:noFill/>
          <a:ln w="9525">
            <a:noFill/>
            <a:miter lim="800000"/>
            <a:headEnd/>
            <a:tailEnd/>
          </a:ln>
        </p:spPr>
      </p:pic>
      <p:sp>
        <p:nvSpPr>
          <p:cNvPr id="13" name="Rectangle 12"/>
          <p:cNvSpPr/>
          <p:nvPr/>
        </p:nvSpPr>
        <p:spPr>
          <a:xfrm>
            <a:off x="1293812" y="5676900"/>
            <a:ext cx="4491807" cy="461665"/>
          </a:xfrm>
          <a:prstGeom prst="rect">
            <a:avLst/>
          </a:prstGeom>
        </p:spPr>
        <p:txBody>
          <a:bodyPr wrap="none">
            <a:spAutoFit/>
          </a:bodyPr>
          <a:lstStyle/>
          <a:p>
            <a:pPr algn="ctr"/>
            <a:r>
              <a:rPr lang="en-US" sz="2400" b="1" i="1" dirty="0">
                <a:solidFill>
                  <a:srgbClr val="92D050"/>
                </a:solidFill>
                <a:latin typeface="Times New Roman" panose="02020603050405020304" pitchFamily="18" charset="0"/>
                <a:cs typeface="Times New Roman" panose="02020603050405020304" pitchFamily="18" charset="0"/>
              </a:rPr>
              <a:t>instrument and Avionic Workshop</a:t>
            </a:r>
          </a:p>
        </p:txBody>
      </p:sp>
      <p:sp>
        <p:nvSpPr>
          <p:cNvPr id="12" name="Rectangle 11"/>
          <p:cNvSpPr/>
          <p:nvPr/>
        </p:nvSpPr>
        <p:spPr>
          <a:xfrm>
            <a:off x="-77788" y="228600"/>
            <a:ext cx="5015263" cy="646331"/>
          </a:xfrm>
          <a:prstGeom prst="rect">
            <a:avLst/>
          </a:prstGeom>
        </p:spPr>
        <p:txBody>
          <a:bodyPr wrap="square">
            <a:spAutoFit/>
          </a:bodyPr>
          <a:lstStyle/>
          <a:p>
            <a:pPr algn="ctr" fontAlgn="auto">
              <a:spcBef>
                <a:spcPct val="50000"/>
              </a:spcBef>
              <a:spcAft>
                <a:spcPts val="0"/>
              </a:spcAft>
              <a:defRPr/>
            </a:pPr>
            <a:r>
              <a:rPr lang="en-US" sz="3600" b="1" i="1" dirty="0" smtClean="0">
                <a:solidFill>
                  <a:srgbClr val="92D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Workshops </a:t>
            </a:r>
            <a:r>
              <a:rPr lang="en-US" sz="3600" b="1" i="1" dirty="0">
                <a:solidFill>
                  <a:srgbClr val="92D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and </a:t>
            </a:r>
            <a:r>
              <a:rPr lang="en-US" sz="3600" b="1" i="1" dirty="0" smtClean="0">
                <a:solidFill>
                  <a:srgbClr val="92D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Labs</a:t>
            </a:r>
            <a:endParaRPr lang="en-US" sz="3600" b="1" i="1" dirty="0">
              <a:solidFill>
                <a:srgbClr val="92D05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62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E:\هواوفضا\azmayeshgahe ayrodinamic.JPG"/>
          <p:cNvPicPr>
            <a:picLocks noChangeAspect="1" noChangeArrowheads="1"/>
          </p:cNvPicPr>
          <p:nvPr/>
        </p:nvPicPr>
        <p:blipFill>
          <a:blip r:embed="rId3"/>
          <a:srcRect/>
          <a:stretch>
            <a:fillRect/>
          </a:stretch>
        </p:blipFill>
        <p:spPr bwMode="auto">
          <a:xfrm>
            <a:off x="861222" y="1332916"/>
            <a:ext cx="4700042" cy="3535000"/>
          </a:xfrm>
          <a:prstGeom prst="rect">
            <a:avLst/>
          </a:prstGeom>
          <a:noFill/>
          <a:ln w="9525">
            <a:noFill/>
            <a:miter lim="800000"/>
            <a:headEnd/>
            <a:tailEnd/>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9212" y="2438400"/>
            <a:ext cx="4800600" cy="3992130"/>
          </a:xfrm>
          <a:prstGeom prst="rect">
            <a:avLst/>
          </a:prstGeom>
        </p:spPr>
      </p:pic>
      <p:sp>
        <p:nvSpPr>
          <p:cNvPr id="7" name="TextBox 12"/>
          <p:cNvSpPr txBox="1">
            <a:spLocks noChangeArrowheads="1"/>
          </p:cNvSpPr>
          <p:nvPr/>
        </p:nvSpPr>
        <p:spPr bwMode="auto">
          <a:xfrm>
            <a:off x="700536" y="4913733"/>
            <a:ext cx="5021413" cy="830997"/>
          </a:xfrm>
          <a:prstGeom prst="rect">
            <a:avLst/>
          </a:prstGeom>
          <a:noFill/>
          <a:ln w="9525">
            <a:noFill/>
            <a:miter lim="800000"/>
            <a:headEnd/>
            <a:tailEnd/>
          </a:ln>
        </p:spPr>
        <p:txBody>
          <a:bodyPr wrap="square">
            <a:spAutoFit/>
          </a:bodyPr>
          <a:lstStyle/>
          <a:p>
            <a:pPr algn="ctr"/>
            <a:r>
              <a:rPr lang="en-US" sz="2400" b="1" i="1" dirty="0">
                <a:solidFill>
                  <a:srgbClr val="92D050"/>
                </a:solidFill>
                <a:latin typeface="Times New Roman" panose="02020603050405020304" pitchFamily="18" charset="0"/>
                <a:cs typeface="Times New Roman" panose="02020603050405020304" pitchFamily="18" charset="0"/>
              </a:rPr>
              <a:t>Subsonic </a:t>
            </a:r>
            <a:r>
              <a:rPr lang="en-US" sz="2400" b="1" i="1" dirty="0" smtClean="0">
                <a:solidFill>
                  <a:srgbClr val="92D050"/>
                </a:solidFill>
                <a:latin typeface="Times New Roman" panose="02020603050405020304" pitchFamily="18" charset="0"/>
                <a:cs typeface="Times New Roman" panose="02020603050405020304" pitchFamily="18" charset="0"/>
              </a:rPr>
              <a:t>and </a:t>
            </a:r>
            <a:r>
              <a:rPr lang="en-US" sz="2400" b="1" i="1" dirty="0">
                <a:solidFill>
                  <a:srgbClr val="92D050"/>
                </a:solidFill>
                <a:latin typeface="Times New Roman" panose="02020603050405020304" pitchFamily="18" charset="0"/>
                <a:cs typeface="Times New Roman" panose="02020603050405020304" pitchFamily="18" charset="0"/>
              </a:rPr>
              <a:t>Supersonic Wind </a:t>
            </a:r>
            <a:r>
              <a:rPr lang="en-US" sz="2400" b="1" i="1" dirty="0" smtClean="0">
                <a:solidFill>
                  <a:srgbClr val="92D050"/>
                </a:solidFill>
                <a:latin typeface="Times New Roman" panose="02020603050405020304" pitchFamily="18" charset="0"/>
                <a:cs typeface="Times New Roman" panose="02020603050405020304" pitchFamily="18" charset="0"/>
              </a:rPr>
              <a:t>Tunnels</a:t>
            </a:r>
            <a:endParaRPr lang="en-US" sz="2400" b="1" i="1" dirty="0">
              <a:solidFill>
                <a:srgbClr val="92D050"/>
              </a:solidFill>
              <a:latin typeface="Times New Roman" panose="02020603050405020304" pitchFamily="18" charset="0"/>
              <a:cs typeface="Times New Roman" panose="02020603050405020304" pitchFamily="18" charset="0"/>
            </a:endParaRPr>
          </a:p>
        </p:txBody>
      </p:sp>
      <p:sp>
        <p:nvSpPr>
          <p:cNvPr id="8" name="Rectangle 7"/>
          <p:cNvSpPr/>
          <p:nvPr/>
        </p:nvSpPr>
        <p:spPr>
          <a:xfrm>
            <a:off x="-77788" y="228600"/>
            <a:ext cx="5015263" cy="646331"/>
          </a:xfrm>
          <a:prstGeom prst="rect">
            <a:avLst/>
          </a:prstGeom>
        </p:spPr>
        <p:txBody>
          <a:bodyPr wrap="square">
            <a:spAutoFit/>
          </a:bodyPr>
          <a:lstStyle/>
          <a:p>
            <a:pPr algn="ctr" fontAlgn="auto">
              <a:spcBef>
                <a:spcPct val="50000"/>
              </a:spcBef>
              <a:spcAft>
                <a:spcPts val="0"/>
              </a:spcAft>
              <a:defRPr/>
            </a:pPr>
            <a:r>
              <a:rPr lang="en-US" sz="3600" b="1" i="1" dirty="0" smtClean="0">
                <a:solidFill>
                  <a:srgbClr val="92D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Workshops </a:t>
            </a:r>
            <a:r>
              <a:rPr lang="en-US" sz="3600" b="1" i="1" dirty="0">
                <a:solidFill>
                  <a:srgbClr val="92D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and </a:t>
            </a:r>
            <a:r>
              <a:rPr lang="en-US" sz="3600" b="1" i="1" dirty="0" smtClean="0">
                <a:solidFill>
                  <a:srgbClr val="92D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Labs</a:t>
            </a:r>
            <a:endParaRPr lang="en-US" sz="3600" b="1" i="1" dirty="0">
              <a:solidFill>
                <a:srgbClr val="92D05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836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531812" y="1967091"/>
            <a:ext cx="10210800" cy="1728787"/>
          </a:xfrm>
        </p:spPr>
        <p:txBody>
          <a:bodyPr/>
          <a:lstStyle/>
          <a:p>
            <a:pPr marL="0" indent="0" algn="just" eaLnBrk="1" hangingPunct="1">
              <a:buNone/>
            </a:pPr>
            <a:r>
              <a:rPr lang="en-US" i="1" dirty="0" smtClean="0">
                <a:latin typeface="Times New Roman" panose="02020603050405020304" pitchFamily="18" charset="0"/>
                <a:cs typeface="Times New Roman" panose="02020603050405020304" pitchFamily="18" charset="0"/>
              </a:rPr>
              <a:t>In 2007, the department was the first department in Iran which was recognized by the Ministry of Science, Research and Technology  as the “Center of Excellence in Computational Aerospace Engineering”.</a:t>
            </a:r>
          </a:p>
        </p:txBody>
      </p:sp>
      <p:pic>
        <p:nvPicPr>
          <p:cNvPr id="7" name="Picture 7" descr="c130"/>
          <p:cNvPicPr>
            <a:picLocks noChangeAspect="1" noChangeArrowheads="1"/>
          </p:cNvPicPr>
          <p:nvPr/>
        </p:nvPicPr>
        <p:blipFill>
          <a:blip r:embed="rId4"/>
          <a:srcRect t="12387" b="10995"/>
          <a:stretch>
            <a:fillRect/>
          </a:stretch>
        </p:blipFill>
        <p:spPr bwMode="auto">
          <a:xfrm>
            <a:off x="6432979" y="3276600"/>
            <a:ext cx="4462033" cy="3048000"/>
          </a:xfrm>
          <a:prstGeom prst="rect">
            <a:avLst/>
          </a:prstGeom>
          <a:noFill/>
          <a:ln w="9525">
            <a:solidFill>
              <a:schemeClr val="bg2"/>
            </a:solidFill>
            <a:miter lim="800000"/>
            <a:headEnd/>
            <a:tailEnd/>
          </a:ln>
        </p:spPr>
      </p:pic>
      <p:pic>
        <p:nvPicPr>
          <p:cNvPr id="8" name="CT5 P.avi">
            <a:hlinkClick r:id="" action="ppaction://media"/>
          </p:cNvPr>
          <p:cNvPicPr>
            <a:picLocks noRot="1" noChangeAspect="1" noChangeArrowheads="1"/>
          </p:cNvPicPr>
          <p:nvPr>
            <a:videoFile r:link="rId1"/>
          </p:nvPr>
        </p:nvPicPr>
        <p:blipFill>
          <a:blip r:embed="rId5" cstate="print">
            <a:extLst>
              <a:ext uri="{28A0092B-C50C-407E-A947-70E740481C1C}">
                <a14:useLocalDpi xmlns:a14="http://schemas.microsoft.com/office/drawing/2010/main" val="0"/>
              </a:ext>
            </a:extLst>
          </a:blip>
          <a:stretch>
            <a:fillRect/>
          </a:stretch>
        </p:blipFill>
        <p:spPr bwMode="auto">
          <a:xfrm>
            <a:off x="1217612" y="3276600"/>
            <a:ext cx="3937726" cy="3358554"/>
          </a:xfrm>
          <a:prstGeom prst="rect">
            <a:avLst/>
          </a:prstGeom>
          <a:ln>
            <a:noFill/>
          </a:ln>
          <a:effectLst>
            <a:softEdge rad="112500"/>
          </a:effectLst>
        </p:spPr>
      </p:pic>
      <p:sp>
        <p:nvSpPr>
          <p:cNvPr id="2" name="TextBox 1"/>
          <p:cNvSpPr txBox="1"/>
          <p:nvPr/>
        </p:nvSpPr>
        <p:spPr>
          <a:xfrm>
            <a:off x="1598612" y="376237"/>
            <a:ext cx="8814991" cy="1200329"/>
          </a:xfrm>
          <a:prstGeom prst="rect">
            <a:avLst/>
          </a:prstGeom>
          <a:noFill/>
        </p:spPr>
        <p:txBody>
          <a:bodyPr wrap="square" rtlCol="0">
            <a:spAutoFit/>
          </a:bodyPr>
          <a:lstStyle/>
          <a:p>
            <a:pPr algn="ctr"/>
            <a:r>
              <a:rPr lang="en-US" sz="3600" b="1" i="1" dirty="0" smtClean="0">
                <a:solidFill>
                  <a:srgbClr val="92D050"/>
                </a:solidFill>
                <a:latin typeface="Times New Roman" panose="02020603050405020304" pitchFamily="18" charset="0"/>
                <a:cs typeface="Times New Roman" panose="02020603050405020304" pitchFamily="18" charset="0"/>
              </a:rPr>
              <a:t>Center of Excellence in Computational Aerospace</a:t>
            </a:r>
            <a:endParaRPr lang="en-US" sz="3600" b="1" i="1" dirty="0">
              <a:solidFill>
                <a:srgbClr val="92D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101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74812" y="381000"/>
            <a:ext cx="7989752" cy="150484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0" i="0" kern="1200" spc="100" baseline="0">
                <a:solidFill>
                  <a:schemeClr val="tx1"/>
                </a:solidFill>
                <a:latin typeface="+mj-lt"/>
                <a:ea typeface="+mj-ea"/>
                <a:cs typeface="+mj-cs"/>
              </a:defRPr>
            </a:lvl1pPr>
          </a:lstStyle>
          <a:p>
            <a:pPr algn="ctr"/>
            <a:r>
              <a:rPr lang="en-US" b="1" i="1" dirty="0" smtClean="0">
                <a:solidFill>
                  <a:srgbClr val="92D050"/>
                </a:solidFill>
                <a:latin typeface="Times New Roman" panose="02020603050405020304" pitchFamily="18" charset="0"/>
                <a:cs typeface="Times New Roman" panose="02020603050405020304" pitchFamily="18" charset="0"/>
              </a:rPr>
              <a:t>Contributions in National Projects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4812" y="2590800"/>
            <a:ext cx="8208912" cy="2257452"/>
          </a:xfrm>
          <a:prstGeom prst="rect">
            <a:avLst/>
          </a:prstGeom>
        </p:spPr>
      </p:pic>
    </p:spTree>
    <p:extLst>
      <p:ext uri="{BB962C8B-B14F-4D97-AF65-F5344CB8AC3E}">
        <p14:creationId xmlns:p14="http://schemas.microsoft.com/office/powerpoint/2010/main" val="88643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522412" y="457200"/>
            <a:ext cx="9448800" cy="1143000"/>
          </a:xfrm>
          <a:prstGeom prst="rect">
            <a:avLst/>
          </a:prstGeom>
          <a:noFill/>
          <a:ln w="9525">
            <a:noFill/>
            <a:miter lim="800000"/>
            <a:headEnd/>
            <a:tailEnd/>
          </a:ln>
        </p:spPr>
        <p:txBody>
          <a:bodyPr anchor="ctr"/>
          <a:lstStyle/>
          <a:p>
            <a:pPr algn="ctr" rtl="1"/>
            <a:r>
              <a:rPr lang="en-US" sz="3600" b="1" i="1" dirty="0" smtClean="0">
                <a:ln>
                  <a:solidFill>
                    <a:schemeClr val="bg2">
                      <a:lumMod val="25000"/>
                    </a:schemeClr>
                  </a:solidFill>
                </a:ln>
                <a:solidFill>
                  <a:srgbClr val="92D050"/>
                </a:solidFill>
                <a:latin typeface="Times New Roman" panose="02020603050405020304" pitchFamily="18" charset="0"/>
                <a:cs typeface="Times New Roman" panose="02020603050405020304" pitchFamily="18" charset="0"/>
              </a:rPr>
              <a:t>Reduction of vehicles’ greenhouse gas emission</a:t>
            </a:r>
            <a:endParaRPr lang="en-US" sz="3600" b="1" i="1" dirty="0">
              <a:ln>
                <a:solidFill>
                  <a:schemeClr val="bg2">
                    <a:lumMod val="25000"/>
                  </a:schemeClr>
                </a:solidFill>
              </a:ln>
              <a:solidFill>
                <a:srgbClr val="92D050"/>
              </a:solidFill>
              <a:latin typeface="Times New Roman" panose="02020603050405020304" pitchFamily="18" charset="0"/>
              <a:cs typeface="Times New Roman" panose="02020603050405020304" pitchFamily="18" charset="0"/>
            </a:endParaRPr>
          </a:p>
        </p:txBody>
      </p:sp>
      <p:pic>
        <p:nvPicPr>
          <p:cNvPr id="7" name="Picture 2" descr="http://shahrsakhtafzar.com/img/out.php/i28441_160516081578160815851603157516051604.JPG"/>
          <p:cNvPicPr>
            <a:picLocks noChangeAspect="1" noChangeArrowheads="1"/>
          </p:cNvPicPr>
          <p:nvPr/>
        </p:nvPicPr>
        <p:blipFill>
          <a:blip r:embed="rId2"/>
          <a:srcRect/>
          <a:stretch>
            <a:fillRect/>
          </a:stretch>
        </p:blipFill>
        <p:spPr bwMode="auto">
          <a:xfrm>
            <a:off x="571472" y="2285992"/>
            <a:ext cx="5370540" cy="3276608"/>
          </a:xfrm>
          <a:prstGeom prst="rect">
            <a:avLst/>
          </a:prstGeom>
          <a:noFill/>
          <a:ln w="9525">
            <a:noFill/>
            <a:miter lim="800000"/>
            <a:headEnd/>
            <a:tailEnd/>
          </a:ln>
        </p:spPr>
      </p:pic>
      <p:pic>
        <p:nvPicPr>
          <p:cNvPr id="8" name="Picture 2" descr="http://www.asrekhodro.com/Images/NewsPhoto/6842.jpg"/>
          <p:cNvPicPr>
            <a:picLocks noChangeAspect="1" noChangeArrowheads="1"/>
          </p:cNvPicPr>
          <p:nvPr/>
        </p:nvPicPr>
        <p:blipFill>
          <a:blip r:embed="rId3"/>
          <a:srcRect/>
          <a:stretch>
            <a:fillRect/>
          </a:stretch>
        </p:blipFill>
        <p:spPr bwMode="auto">
          <a:xfrm>
            <a:off x="6475412" y="2285992"/>
            <a:ext cx="5334000" cy="3300420"/>
          </a:xfrm>
          <a:prstGeom prst="rect">
            <a:avLst/>
          </a:prstGeom>
          <a:noFill/>
          <a:ln w="9525">
            <a:noFill/>
            <a:miter lim="800000"/>
            <a:headEnd/>
            <a:tailEnd/>
          </a:ln>
        </p:spPr>
      </p:pic>
    </p:spTree>
    <p:extLst>
      <p:ext uri="{BB962C8B-B14F-4D97-AF65-F5344CB8AC3E}">
        <p14:creationId xmlns:p14="http://schemas.microsoft.com/office/powerpoint/2010/main" val="43311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446212" y="152400"/>
            <a:ext cx="8915400" cy="1143000"/>
          </a:xfrm>
          <a:prstGeom prst="rect">
            <a:avLst/>
          </a:prstGeom>
          <a:noFill/>
          <a:ln w="9525">
            <a:noFill/>
            <a:miter lim="800000"/>
            <a:headEnd/>
            <a:tailEnd/>
          </a:ln>
          <a:effectLst>
            <a:glow rad="1143000">
              <a:schemeClr val="accent4">
                <a:satMod val="175000"/>
                <a:alpha val="40000"/>
              </a:schemeClr>
            </a:glow>
            <a:outerShdw blurRad="152400" dist="317500" dir="5400000" sx="90000" sy="-19000" rotWithShape="0">
              <a:prstClr val="black">
                <a:alpha val="15000"/>
              </a:prstClr>
            </a:outerShdw>
            <a:softEdge rad="469900"/>
          </a:effectLst>
        </p:spPr>
        <p:txBody>
          <a:bodyPr anchor="ctr"/>
          <a:lstStyle/>
          <a:p>
            <a:pPr algn="ctr" rtl="1"/>
            <a:r>
              <a:rPr lang="en-US" sz="3600" b="1" i="1" dirty="0" smtClean="0">
                <a:solidFill>
                  <a:srgbClr val="92D050"/>
                </a:solidFill>
                <a:latin typeface="Times New Roman" panose="02020603050405020304" pitchFamily="18" charset="0"/>
                <a:cs typeface="Times New Roman" panose="02020603050405020304" pitchFamily="18" charset="0"/>
              </a:rPr>
              <a:t>Commercial aircraft technology development</a:t>
            </a:r>
            <a:endParaRPr lang="en-US" sz="3600" b="1" i="1" dirty="0">
              <a:solidFill>
                <a:srgbClr val="92D050"/>
              </a:solidFill>
              <a:latin typeface="Times New Roman" panose="02020603050405020304" pitchFamily="18" charset="0"/>
              <a:cs typeface="Times New Roman" panose="02020603050405020304" pitchFamily="18" charset="0"/>
            </a:endParaRPr>
          </a:p>
        </p:txBody>
      </p:sp>
      <p:pic>
        <p:nvPicPr>
          <p:cNvPr id="7" name="Picture 2" descr="http://www.iraninsurance.ir/parameters/iraninsurance/modules/cdk/upload/content/big_damage/30/24411_786.gif"/>
          <p:cNvPicPr>
            <a:picLocks noChangeAspect="1" noChangeArrowheads="1"/>
          </p:cNvPicPr>
          <p:nvPr/>
        </p:nvPicPr>
        <p:blipFill>
          <a:blip r:embed="rId2"/>
          <a:srcRect/>
          <a:stretch>
            <a:fillRect/>
          </a:stretch>
        </p:blipFill>
        <p:spPr bwMode="auto">
          <a:xfrm>
            <a:off x="1341036" y="1537154"/>
            <a:ext cx="4762500" cy="2038350"/>
          </a:xfrm>
          <a:prstGeom prst="rect">
            <a:avLst/>
          </a:prstGeom>
          <a:noFill/>
          <a:ln w="9525">
            <a:noFill/>
            <a:miter lim="800000"/>
            <a:headEnd/>
            <a:tailEnd/>
          </a:ln>
        </p:spPr>
      </p:pic>
      <p:pic>
        <p:nvPicPr>
          <p:cNvPr id="8" name="Picture 4" descr="http://up.ganjejang.com/images/pc509mc5bd06zk2ctnc7.jpg"/>
          <p:cNvPicPr>
            <a:picLocks noChangeAspect="1" noChangeArrowheads="1"/>
          </p:cNvPicPr>
          <p:nvPr/>
        </p:nvPicPr>
        <p:blipFill>
          <a:blip r:embed="rId3"/>
          <a:srcRect/>
          <a:stretch>
            <a:fillRect/>
          </a:stretch>
        </p:blipFill>
        <p:spPr bwMode="auto">
          <a:xfrm>
            <a:off x="7008812" y="2667000"/>
            <a:ext cx="4329112" cy="3417887"/>
          </a:xfrm>
          <a:prstGeom prst="rect">
            <a:avLst/>
          </a:prstGeom>
          <a:noFill/>
          <a:ln w="9525">
            <a:noFill/>
            <a:miter lim="800000"/>
            <a:headEnd/>
            <a:tailEnd/>
          </a:ln>
        </p:spPr>
      </p:pic>
      <p:pic>
        <p:nvPicPr>
          <p:cNvPr id="9" name="Picture 1" descr="G:\To AUT\1.jpg"/>
          <p:cNvPicPr>
            <a:picLocks noChangeAspect="1" noChangeArrowheads="1"/>
          </p:cNvPicPr>
          <p:nvPr/>
        </p:nvPicPr>
        <p:blipFill>
          <a:blip r:embed="rId4" cstate="print"/>
          <a:srcRect/>
          <a:stretch>
            <a:fillRect/>
          </a:stretch>
        </p:blipFill>
        <p:spPr bwMode="auto">
          <a:xfrm>
            <a:off x="1903412" y="3810000"/>
            <a:ext cx="3637749" cy="2571754"/>
          </a:xfrm>
          <a:prstGeom prst="rect">
            <a:avLst/>
          </a:prstGeom>
          <a:noFill/>
          <a:ln w="9525">
            <a:noFill/>
            <a:miter lim="800000"/>
            <a:headEnd/>
            <a:tailEnd/>
          </a:ln>
        </p:spPr>
      </p:pic>
    </p:spTree>
    <p:extLst>
      <p:ext uri="{BB962C8B-B14F-4D97-AF65-F5344CB8AC3E}">
        <p14:creationId xmlns:p14="http://schemas.microsoft.com/office/powerpoint/2010/main" val="423528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2413" y="381000"/>
            <a:ext cx="9144001" cy="1371600"/>
          </a:xfrm>
        </p:spPr>
        <p:txBody>
          <a:bodyPr rtlCol="0"/>
          <a:lstStyle/>
          <a:p>
            <a:pPr algn="ctr"/>
            <a:r>
              <a:rPr lang="en-US" b="1" i="1" dirty="0">
                <a:solidFill>
                  <a:srgbClr val="92D050"/>
                </a:solidFill>
                <a:latin typeface="Times New Roman" pitchFamily="18" charset="0"/>
                <a:cs typeface="Times New Roman" pitchFamily="18" charset="0"/>
              </a:rPr>
              <a:t>Aerospace Engineering Department</a:t>
            </a:r>
            <a:br>
              <a:rPr lang="en-US" b="1" i="1" dirty="0">
                <a:solidFill>
                  <a:srgbClr val="92D050"/>
                </a:solidFill>
                <a:latin typeface="Times New Roman" pitchFamily="18" charset="0"/>
                <a:cs typeface="Times New Roman" pitchFamily="18" charset="0"/>
              </a:rPr>
            </a:br>
            <a:r>
              <a:rPr lang="en-US" i="1" dirty="0">
                <a:solidFill>
                  <a:srgbClr val="92D050"/>
                </a:solidFill>
                <a:latin typeface="Times New Roman" pitchFamily="18" charset="0"/>
                <a:cs typeface="Times New Roman" pitchFamily="18" charset="0"/>
              </a:rPr>
              <a:t>An </a:t>
            </a:r>
            <a:r>
              <a:rPr lang="en-US" i="1" dirty="0" smtClean="0">
                <a:solidFill>
                  <a:srgbClr val="92D050"/>
                </a:solidFill>
                <a:latin typeface="Times New Roman" pitchFamily="18" charset="0"/>
                <a:cs typeface="Times New Roman" pitchFamily="18" charset="0"/>
              </a:rPr>
              <a:t>Overview…..</a:t>
            </a:r>
            <a:endParaRPr lang="en-US" i="1" dirty="0">
              <a:solidFill>
                <a:srgbClr val="92D050"/>
              </a:solidFill>
            </a:endParaRPr>
          </a:p>
        </p:txBody>
      </p:sp>
      <p:pic>
        <p:nvPicPr>
          <p:cNvPr id="6" name="Content Placeholder 5" descr="E:\هوا و فضا\IMG_4013.jpg"/>
          <p:cNvPicPr>
            <a:picLocks noGrp="1" noChangeAspect="1" noChangeArrowheads="1"/>
          </p:cNvPicPr>
          <p:nvPr>
            <p:ph sz="half" idx="4294967295"/>
          </p:nvPr>
        </p:nvPicPr>
        <p:blipFill rotWithShape="1">
          <a:blip r:embed="rId2"/>
          <a:srcRect t="9210"/>
          <a:stretch/>
        </p:blipFill>
        <p:spPr bwMode="auto">
          <a:xfrm>
            <a:off x="5865812" y="2438399"/>
            <a:ext cx="5580612" cy="3200401"/>
          </a:xfrm>
          <a:prstGeom prst="rect">
            <a:avLst/>
          </a:prstGeom>
          <a:noFill/>
          <a:ln w="9525">
            <a:noFill/>
            <a:miter lim="800000"/>
            <a:headEnd/>
            <a:tailEnd/>
          </a:ln>
        </p:spPr>
      </p:pic>
      <p:sp>
        <p:nvSpPr>
          <p:cNvPr id="2" name="Rectangle 1"/>
          <p:cNvSpPr/>
          <p:nvPr/>
        </p:nvSpPr>
        <p:spPr>
          <a:xfrm>
            <a:off x="687038" y="2207566"/>
            <a:ext cx="3727302" cy="461665"/>
          </a:xfrm>
          <a:prstGeom prst="rect">
            <a:avLst/>
          </a:prstGeom>
        </p:spPr>
        <p:txBody>
          <a:bodyPr wrap="none">
            <a:spAutoFit/>
          </a:bodyPr>
          <a:lstStyle/>
          <a:p>
            <a:r>
              <a:rPr lang="en-US" sz="2400" b="1" i="1" dirty="0">
                <a:solidFill>
                  <a:srgbClr val="92D050"/>
                </a:solidFill>
                <a:latin typeface="Times New Roman" panose="02020603050405020304" pitchFamily="18" charset="0"/>
                <a:cs typeface="Times New Roman" panose="02020603050405020304" pitchFamily="18" charset="0"/>
              </a:rPr>
              <a:t> Full-time </a:t>
            </a:r>
            <a:r>
              <a:rPr lang="en-US" sz="2400" b="1" i="1" dirty="0" smtClean="0">
                <a:solidFill>
                  <a:srgbClr val="92D050"/>
                </a:solidFill>
                <a:latin typeface="Times New Roman" panose="02020603050405020304" pitchFamily="18" charset="0"/>
                <a:cs typeface="Times New Roman" panose="02020603050405020304" pitchFamily="18" charset="0"/>
              </a:rPr>
              <a:t>faculty members</a:t>
            </a:r>
            <a:r>
              <a:rPr lang="en-US" sz="2400" b="1" i="1" dirty="0">
                <a:solidFill>
                  <a:srgbClr val="92D050"/>
                </a:solidFill>
                <a:latin typeface="Times New Roman" panose="02020603050405020304" pitchFamily="18" charset="0"/>
                <a:cs typeface="Times New Roman" panose="02020603050405020304" pitchFamily="18" charset="0"/>
              </a:rPr>
              <a:t>:</a:t>
            </a:r>
            <a:endParaRPr lang="en-US" sz="2400" dirty="0"/>
          </a:p>
        </p:txBody>
      </p:sp>
      <p:sp>
        <p:nvSpPr>
          <p:cNvPr id="3" name="TextBox 2"/>
          <p:cNvSpPr txBox="1"/>
          <p:nvPr/>
        </p:nvSpPr>
        <p:spPr>
          <a:xfrm>
            <a:off x="608012" y="2971800"/>
            <a:ext cx="4572000" cy="1200329"/>
          </a:xfrm>
          <a:prstGeom prst="rect">
            <a:avLst/>
          </a:prstGeom>
          <a:noFill/>
        </p:spPr>
        <p:txBody>
          <a:bodyPr wrap="square" rtlCol="0">
            <a:spAutoFit/>
          </a:bodyPr>
          <a:lstStyle/>
          <a:p>
            <a:pPr marL="342900" indent="-342900">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Professors: 9</a:t>
            </a:r>
          </a:p>
          <a:p>
            <a:pPr marL="342900" indent="-342900">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Associate Professors: 6</a:t>
            </a:r>
          </a:p>
          <a:p>
            <a:pPr marL="342900" indent="-342900">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Assistant Professors: 7</a:t>
            </a:r>
          </a:p>
        </p:txBody>
      </p:sp>
      <p:sp>
        <p:nvSpPr>
          <p:cNvPr id="8" name="Rectangle 7"/>
          <p:cNvSpPr/>
          <p:nvPr/>
        </p:nvSpPr>
        <p:spPr>
          <a:xfrm>
            <a:off x="1516062" y="4463121"/>
            <a:ext cx="1292918" cy="461665"/>
          </a:xfrm>
          <a:prstGeom prst="rect">
            <a:avLst/>
          </a:prstGeom>
        </p:spPr>
        <p:txBody>
          <a:bodyPr wrap="none">
            <a:spAutoFit/>
          </a:bodyPr>
          <a:lstStyle/>
          <a:p>
            <a:r>
              <a:rPr lang="en-US" sz="2400" i="1" dirty="0">
                <a:latin typeface="Times New Roman" pitchFamily="18" charset="0"/>
                <a:cs typeface="Times New Roman" pitchFamily="18" charset="0"/>
              </a:rPr>
              <a:t>Total: 22</a:t>
            </a:r>
            <a:endParaRPr lang="en-US" sz="2400" dirty="0"/>
          </a:p>
        </p:txBody>
      </p:sp>
    </p:spTree>
    <p:extLst>
      <p:ext uri="{BB962C8B-B14F-4D97-AF65-F5344CB8AC3E}">
        <p14:creationId xmlns:p14="http://schemas.microsoft.com/office/powerpoint/2010/main" val="347388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data:image/jpeg;base64,/9j/4AAQSkZJRgABAQAAAQABAAD/2wCEAAkGBhQSERQUExQUFRUWFxcYGBgVFxwfFxwXFxcXFxgXGBgYHSYeHBkjGRcXHy8gIycpLSwsFx4xNTAqNSYsLCkBCQoKDgwOGg8PGiwfHRwpLCkpLCkpKSkpKSkpKSkpKSkpKSwpKSwpLCwpKSwpLCwsKSkpKSwsLCwsKSkpKSksLP/AABEIAMIBAwMBIgACEQEDEQH/xAAcAAAABwEBAAAAAAAAAAAAAAAAAgMEBQYHAQj/xABHEAACAQIDBQQHBAcHAwQDAAABAhEAAwQSIQUGMUFRE2FxgQciMpGhscFCUmLwFCMzcoLR4UNjkqKywvEVF9IWJFSDNFNz/8QAGQEAAwEBAQAAAAAAAAAAAAAAAAECAwQF/8QAIxEBAQACAwADAAIDAQAAAAAAAAECERIhMQNBUTJhBBMiwf/aAAwDAQACEQMRAD8AxFONHLnrSc0KQA0bDqCwB4TrStlYPsBvH38jThMupyEGZETA0MKJ7yNe6gHmz0/U316K/wACp+lRFmprYeFdldApLOlwKOsoeHmKRtbvPzIQjiGDcefBSPjUSyW7XZbJoMFicvHUVN4m0uJUZiFuwMtw8GEeqt0nuiLnLQGRBWGfZBSJdSO4t9RRr2NNu8FEkZbYj+BR76i93eKp1NZCPYe3iMrAqw0IPiOPv+NTZdGBs3RmTiIIzIT9u2fdI4NGusEKELdAW6IKiEePWTnlaNWt/h4jivNTE4+81q6Fe0gaAQQTBU8GUjRlPXx6Uv5dz2H/AB97httLZTWSNQyNORxwYDjx1DCdVOonvBKl1iUTTQDjHIA8afbN2wrgo6hlb2kJ9VomGU8Qw1hhqO8EgtdqYO5bE2/XtHQGNVJB9R11CtEmeBgkHQgVjlu6vqcsNdzxC9rT7Z10az4z9KYGy33Tpx0NPMCIE+das9pFd2r72jetoWUkyF1cDjJUaleOoHFTTHAsRqJk6d3yqw7J2y1sKwJ9Vv8AK3EfI/wCoDaGKAvXCBoWLAD8WvzJpg7TDm6lwl0XKJgzrygeHHWKj8EMzhNSWYDTvIpDtyVI+8R7hwHv+VTu6WzS5e4IlRlEnhPFtecEAeJ6VphjzykhJjbeICW7dyPv2/JG9X4H41VlvKbmcqQJJhTz8551bd7sOzYRSEOVTDNEAO4mO8+qo8WFUm01V/k46zpY+JTY+BOKu9mrBXP3yRMDgCFOtTOJ3Nu4dHZmUo3qEgk5QQYYgLOXNk4TyqAw+MKCVJDCCCPEVb//AFhfYesLbAiCCsA+PvPvrkt+m0kmrv1ScBBuAKJE6k6cNNIOg17/ACqW2zh0GEQhIuI/rOCfWVxEZTwgqNfxGaf4TEWzYe+cDaW2CFJV2GY5gPVA4gNBmpPB4LC4oZRh34ySLpCyQY+1M6H3VvjljJdj/XLrWUZ/YOmY8BBjiOMa6iKU2htQ3nLEKsxoihVECNAtXpNi4C9cZVLWxlJYC4ollYIgU3JiYc+486Xb0e4PUrcdyAYXtrcMY0E5VIFLS/8ARlfFK2du/fuhCLT9mT7ZDdnA4nNz4EcdeAp699oV7kepIXMVdROrKurCBpoeTDjrV+XBX7i9ncbIqQbfZG3Aj7MZpMAAAnlNZpvM11bhs3c/6tmyhzJghYJMnUgDnVWSIy+O4zejW9iIEAoVDSsKCQJPHTSdND3U72LsbtkJN23bMhUDzLsekCAswCx69xiHtXIPEweMHiKuuwtnWvUZGa4ntZLgy/a9gMCZB11gceFLHHldRmrWEC54uZgqzmyjXTSAeEzz8as+zUwVxx2HbKyqXdnZYgQGX1oXUkQf+KfbW3TwxZ7th2QHhYKTlJExnLaLzGhI76R3M3VtXCxxN5UAYAqEYvmVtQCDGUwAecMIiDVzC45bK6nqPu7RQkmY7idfOIHwFCrZd9G2Gdmf9JHrMx9UqqiSTAVgWAHDU8qFa/8AZf8ALHKFdC0BXKo8dyoBpRLpK5o8qCLKAdR8QBXcGPVHcTUVUS2w8QLd0My5lGpUGCRlYRJBAnwNWmxshHVDZuW2DlsuZgraAEqymYYAyYkagiRVKs3QNSeI06cKktk7Vay+YKrAjK6OJVlPFSOXHQiCORrnzx23wy0l8Tu7mYq+Jw1vLqcxf55Immm2N11uw+Gu2rmIVZa3amHCAetbB+3lElBMxK9A5t7p2L7dpYvW7dpgQbd4ntLbwTl0EMo4q0iQCOINPl3SsWAHfGukEQ62DlLcRkftBJ8OlKXj4dnL1QrG0boIYsSBxnh+e+rFbvJftBHBKcQR7aMeLJPWNVOjRyMMLTYwWzsZeVbhLXnnNc1tJcbSMyAle0PUEZj3mTJ7Q3Hw1lUyWgha7bQkFs0MYIliY5cuVaWzPvH1nq49Xxkm1dmtYK8x9l19lgI4cwRzB1Hul9sbb2sGMxEGfZcdGH51giCAatu8G7zYeUuL2llzoeGo4aj2LgB4/MSKoW2NitZOZTmtkwrxqDxyuPsv3c4kTTlmfV6o7w7nic2nsBzbN61eTIRrbuXQLimSCozQHHSDMHhzMNatEJ8KX2Rji4KNrA4844QaTuMS5ngCQPKqxyv8b9JzxmuU+0jgLeZXX91vcY/3VB4y6O1bTMNBx6COXfU5sd9X70bn0IP0NVu6sMw7z861ZlvV5CB0mfjXbQM6dfjRUckceEx58aebM2y+GYtbVGJj21zRB0I6Ggkj+kXxZW21212Yn1UuoWMkn1srEkcR0GmlQqpBjppSQds2YSDM6dZnSlQxJkzPfRbb6ZytqVJ8P9QqbuWSFPgflXdhbAu4hCLdu60niEhdCDJdoUcOtaDs/wBHxYhsQ6j+7tgnyZzy7hPjWVl20utTTLTvNf8A0b9F9TssuWMozcc3EazOus8ak9i7x3MOgy21csQTM6FdBw/eNaR/21wmfPlcnvYx4QOVSFrdS2gi2Mg6LAq0aZDtW/evIivhgpVs2dbZDGRqGMazofKibPwaq4bI+dmUC1lOZx91WAkSYB0nWBzrUdsYMWRo1wEsvrZHZVE+sSQIiB151St7tnIF7SzcuXirQzZfVzHjD82Gg9WQAKJsac2ZvAyFnLXLSLqFyqEJYfaygSMymI1hTrOppO1L+ZyZJOpMgAyTPLuirFsfZBuIDcGW0+YSBDTwgQO+RmIB1ob5bIuWkztaYK7D9azq3aHKYIjgMoJgRymqJUAtaludbAtJda0uWQVDgEZVgA6jgY09/SqbuvskX8UyquZAp1ngCVXNrx9o6fyrS9qEWbB1gQEVQBzEDyAn3VWGWqmzZpfxecs+kFjwUAH7OgAjlTfYmy7l3E3ktrmlBdOoAGX1XJJ0HBKpybY/9wEUM2ZogHmTppwmtL2di+xsdmkZ3g3G5lRqEnpNazeXcLLq6LvupfUwVUGAYLCdROuvfQp1jsebz9pmb1gvA9FA+lCuifBub5I5x54JotGKHpXK4Gx2zwinoR8qsO52x0xWKW0xYIwYnJ7UZGPq9+lV237A8f504w19kIKMynqpIOunEa86hUqWxGxDaxHYv/Z3IbvUajh1EHzqNw90yxJJMknzNOMDtBlh2JZpUMWMk69T4RSJsFS55akT00PyNZ/dlX9RL7K2m9lxctkBhpBAKsp0Ksp0ZSNCDWp7K3oweKw+S4qpoqPZb2QOAyk6lNBBmQY7iclsoOyQZIZnYi5mMFIUZcvAQ0me+OVK7Oxz23W5bYo66qy8R+elRdzxc7WfEbK2YjsDiMRpqMotldeCgySfGKkW3utXESyjlmRlZLuI55CCqXGUDQxGcjSRJgaR2CwGCxuZrjHDXhrcVSBbI0m5bDaLrJZeXLSYkDu7s5AwyYu92alnuI6lQB1yp8p61H9yr96qJ2zvFibrmxfW3bCnVFSDI4esxJjWdDBkGoxLozMjQQfVZTwZen16gwRqKkcftjD3Qlu1aYdnoj3HzOF+5OkpzAI01iJNTWH9GHbot7typuKHjspiRMTnE+6qmvky/E3eE1O2d7JwWS4dZmAPfQsbNuESBx7xV021uN+hGy3a5+0uZPYyxw19ozxpDG7PFm9ctKSRbYqCeJgxJjStZ/Os7P8AiK/g8CbRzNEBWmNTBBH1pjb3VxOIZms2bjqSdVQx16VoG49sNjQT9kPHkp+prUQ3dWm0aefLXo22hx/R296z8WFWfCbiKAA2FxYOkkpafx4XBA8BWtk1C7c3nXDOiFSS4JEKW4ECIXnrVTsrqIPZO4eFZSHw7gHneQK3lkckeUCnFz0XYNuAdf3XP+4GpvYu2jeBNy21o58qq41IgHMRy1keIqaDD8ijs+lGHo/S0QExl+10HaqNO4StWbZmANpMoe5d/E75yfjAHcKkjB4gHyps+Asnjat+dtPnFHplMrfdPuqI2tvRZw5hw5MxCoxj+Iwvxp6djWD/AGSeQj/TFR2O3czEdmCigyYxF1WYDgAVzBRPHQnpHGlohbhXFJLXgiEA5LTgnjMXWgyNIKARxktpVP3quoD2Fq6xVAO1ZVEKPsWl7JAM7HThEkTzi2YjdnMrKbb+txIxlxvOLix8KhP+29oGSuK6+q9nQ9QSy/KqkhGW72BvYosbl5sitAUs5UuIkAM4MIPV8S3GARB+kzY7WLVhWYMHuXCGMjLoCViTpLlpniTw52S/hsRhoXDWMSbaE51cWWUgjQgIDJnU8feZFa3lwuMx4XPh7oCFsuW0w1bLOaYA9mZAFPVIn6NMIFF2+8DMcqyNTElyDxiSBp0qa27bN/E4e2rKA2eAwPtqjOTl4xlWPMdal9i7NXD4e3bH2V1PU8WPvJNN8Bu1ev45MUwypZJCo+ZS2ZILAwRGsfwipEulH3I2aHuXL7DRCVX95uJ05hef4qt14QhJOUArqeEzP8qGB2b+jYdbYgkSxjmxPy5eCik9pXotm2T6wQt4kFCx8gy++uj47qyf2zy+6kMPdhQPzxoU2S8IGo4ChW/K/qJGa7u7BuYy52dvIsas1xoVR3nj5AE1dNo+i+1hravdxecsYi1b9UaTqWafhVJ3d21+jscyZ0aJGkgjgVn5Vbv+pYPELB7TTWAtyQY4+oD1rgsbmo3Rw54Xbn+X6xS3/ofCwD+kXl8baMPhcFMb93BKfUxF9ePIkacvWUUwG115X3iY9e2J4cTlfhU6EtTtzcFCP1WLt/Z/aW3XUakkrm4miPuTe1m5Zf1HHqvE5hyDhedL7v7XtZgrOt1uOUsyLp3xHvYVe8Btu2AG/QQw4SFDj41Nxi5lWX4PYV9MiNbaA4IYjQTAOo5RBP7tWvBejC2EObFAvl0yRkBHMySSPdV4sb64Zfasm3/9UfIU+t73YF+JtT+JRPxFLj6fJiGIwdyy/eraOjSsg6FWFaHunvst5ezvwt0DQghVudeMBX59D46G4Nh9n3tWtYd/4V+lIXNxdnXP7FR+47L/AKWrO4fi5nPtRd49nYQW2u2MOQzFW7VLga0AxEj1Tl1B0ApHZnpCXDMlnsj2YI7Q5iWLEasoYkDXWBE1pu0d1rV+x2LO+XTXMC3qkESSDPDnrULtD0aYbsyVS2WC+s9xSzHKuhADqoOmpg+FRwu9r5zSP3kwL45cI2FU3V7TPmX2QumpJgA6ERxkHSoTeDdu4cRdZWttmdiAjFjr1KgqD3FppsfSFeewltUS3aCgBVlRlgaGJBEctBTXD758inDQQQf9LA/CunHGe1z5Z3yJLdzZtzC4g3bgAtgXCTOsFW+zxmY0E1bMXvIi28yEOT7KqdfOOA8aplrfG1BD5k14w05dBoIBJnvHfRcVvtaC5cNbbl67wCTzhF0HmTWnGfqOVONrbYusJYsy5gHiQig8gojMe889Kbb14WxcZMPYVXYJ2ly7pokB4EDSQB7wOesNe3lvOCpaVYQV5EVM7sKi2cXmntXQZZHG32mVivgygHwFTZPo536nt19iOtjNZvFWkjs7gz2TEfZPrIePrIR4Uvh95biXWtXUNu4BORmlGXkyPGoPX3ipfd22FsKO8n40nvPsMYmzCwLyS1puj9P3W9k+I6U8cv07j+JjAY5bqBlJ6EECQRxBpeBWe7m7fLXVBEZxDDo4ka94IK+dX2aKcpwtkUGQUhNdDUgVKikWFCTRWFAAGme1mOTJmCF5EtwAAljxHLTzp1TDbuxUxVlrT89VP3WHBvzymnPQr1/G4RGVXxauSyghIygE65ioOnLiKsu1MUEtMdAToPP+k1lN7cPGKSBZLRzVlI8RrMeVWbC2byWFs4gyU4CfZBjKpYHWPkY5VWu0i4m8AZPCfeBwHmaq2ysd+kYzFroQuHdQe8XEzkeLMfICpXeTaIsWGeYPBfEaD/MQfBTVa9GSZ8bejh2F73ZrfGnLqypq37Pc9lb1+yvDwoUXZt4LbC9Cw9zGhV5Y3dTLNM7tI+FP6yxbJOo7ZZgdQoaPeDXMdt2/eGVnITkigKn+FYX4VZtgbmtjpY3AgSM3qy3rSdBIH2TVrw/oqwoAzG856yAPcFrCVrpkFxSxltTXEwk/8/zrax6NsCOKXPO41Abg7PXin+K83/lT6GmQYL9SwdHYOOBQxB/eP0BqWXePF8Wxd0fxkt7gdPMitPXdHZijVLPneP8A50P+j7JXiuFHje/m9HQZe+8OJYgDEX/F7p/4HvPjSf8A1S4vG7cuHpJy+ZbU+4eNan+hbJH/AMP/ABKfqa6n/Sx7KYY+FnN8kNBaZZY23cGrMn+AZj/hy/E04t76XFPqyB3XWB+o+FaHjdsYRNLWEN0/hw+VPNmSfcDUZtDGYgqWFtLdsCWFuy6GO+/etZR5QelBoTDekm6pgXLsciQCD7wD8PdUhe38v4hDZFxhnIWQjAmdIlZ0NM8HvjbstmtYO1mPF3dnuE9SzCaUxO++MvyEuJZHRSFJ8GuEmfAinxpbiNxe6d+zqVuqo1JEwBx4iQKjbYcs0FYEakCT30ptE4y761xbt0dSxce9SQKh8VffRSoTLyI1nvnWaXQ2n7N91OqgjnAitB3Z3bsX7QOIdFLai3byZgOWd4JnuAEdTyyzZG1CCFYCOEiRrVntAHgsd441N0NtLt+jnAEggGe9yfnTi/6O7DlWDspWcscBPEQCBr4VR9kYd2YgX7luFmZJGhHKe/4U6bePE2NRfVx+JenXhFMbXnB7qvbQL2guRMM2jcecLHnRcRsa8PZXN4XY+dVjA7/4k/2S3IEkoTwmJ4RxqXs+kkL+1s3E8pFPQ2rmzdzcXbx1y61lktM7OCGVomCR6p++OnOriMM45kDvH9KcYT0gYR/tgH8Qj51MYfbNi57NxD4GkJVfOcdPdXczxwB8D/SrP2Ntuho1vBKvsiJoPaqDEt9w+Uf0roxX4W91Otq2uwIGV2B+0WmSeMzz86YLtNeasPL+tPVG4VbEjoR4g1xcYvWuLtC2ftDzpVbingQaRo/bWGS9YuLnynKSrKxBVgDBlT15c6peD2ibgaSWCGMxJJYgRJJ+ffVv3oP6lrdvKHZXYageqgBPEgcSo4/aqg4u72GD1gM2mnVuWndPuq5Ok1Xd8r5vMqKYC6+eoHzY/wAVWz0T7sG3bu3yRF0dmojWFPrGe86eVVnY+wL2JbtFtPdTNDZHVdYmAWJjQjka0XYWGxlvLbNpUtLosXUkDvXKwY+ETRlr6JS8bjxbuOhB0Yn3nN9aFPtt7HJv3OHtR7tPpQr0plhpz3GkXv27XF8pHK2ZP+UhR76Twe1VvXrdvJ6rOoZnOZoJAMEwBx6T31XEtsf61Zd292L7ujhIUMrZn0EAg6TqeHIV4u7XZF5XdrCf/Ht+YJ+c0uu7mG5Yez521PzFSS6UbtK0BgmwrA4WLI8LSf8AjS6YFF4Ig8FUfKlu08qMEnnQCeTpp5UAD1NH7PXrTTa21Fw9skjM32UBgk/QdTHvOlA2cMWgiYPLuPWqJtndssct3HXLhmezCFjPgHyjzFcxW8mKuHVbeX7ltmB82ifl5UtsLEW7xKXWXDEDNluQFYcyrcGjvM/S8ZWdyhjY3Yw6j2LlxvxuAvmLevlmqewG5rXkCpatosqWZVVSVBkLmIzQT30liN5rKgphbXbMNDdbS0O+TBJqJubWuh+0e8xcTAT1LayIICjj5/GruvtO6vO1t2tn4sG0yrZvgQHtDKwI56aPx1n+tY/v1ue2ExDKGa4ghgze0VPM+YIPhU3f245fOGOaZnoR+fpS2+22e3w+HvrGYHK47is5fCRH8VY299KjPwCYnQcgPpV32V69tG6j48DURhd2yzEnRJkE6krxEDwq47J2KxT9WshQY1AkxMAnST7tarQ2SsjKDHPjRrOx2xDrbAORtA0TLcwF4kAQSe8TSW1N2sUwJywv3QykwPAyfLpwphhdmYpFFy32ir7IcyFAJmM/sgTymJqsLJ4nKVZf+1t6yZt3sh6gFfijGmF/aWKV+wXEJfc6aDPB4e3HtDxMRrS9vd7HXhF66QvPNcLe5QSKsmxN3beGHq+sx4u3HvA6CrvydJxwpLAbsW1tKtxQ7RqTxnpNEubnWDwDIfwsfrU/Nd04msdttK4u7t63+xxVwdzaj5mnFvGbTtcHt3R36fyqcIoDWjY0hn31xajLfweZTxy8PlUKfSLhrbFb+GuqOTLPDv469dauYpO5hlb2lDeImqmWi0r2D3v2ZdOl4r3XBP8ApM1M2cNhrkdnftE8gHg+5hTHG7n4S77di2fAQfhUNiPRhhTrbN22fwOY91PlspueLPjNzjdUBlW4OIzKGHlxqL2puUtwAXbMgHTKWHL8JHxqs4vd7E4VwtnHXZMQDrxMAHhzqQTaG3LHB0vAdddPOaey1TzYe7lnCXGNprozCGtllIPQwVBka8+ZqabGWwHYMZTVlKHMB3BZzeVV3/ubjrf/AORgA0cSBrHdTTdPaT3GuXLgILawe9pqcta2JsvjEu3HZ0ttlYyMzIrealpGvWhVtnu+VCjnTQWy91LFmCFzt959T5aQPKpk6UUmedBUrNq6G8q6q1wCu6UAorRTTG7VtWzDsJ+6NT7v51Bbzb09kTatH1/tH7s8h+L5fKrYfFSdTqeJpbRcl3/TLt8xaKr/AK/IkQKfbM3Kus2Z2gTqSdajN2dsW7RBYjTWrBi9/rbHKmnfVa13U72nzsKwcuZVa4g9sgZv4uo7jWe7+4v1+xvW7eVSHSBxHDMsQdYIOvcaf7rbdd8VcDsSMp+DD+dI+kUC5hyw9q0cw/dOjD3Qf4aP9mrotKDjNoxoNByA0A8ANBURexhM10y5hQSfhTmzssSDcMmTI5QJ8+MVWrlemkmMm7TTCuX9lcxBBKsCLWXvIMz3D39Ht7ZDvb7FPXZiIUAxJKNPWBlI8DVh2LsNr/swlsECY6fdUeVXfZuzLdgQg1PFjqx8T07uFVlrHr7Z47qC2dua3ZAXHynKBCAGABGp4E+Gg76kMJuwtpcq38QBxhXAEnnGUnl1qY7SjBqjlVzGIv8A6L/fYo//AGkfICuYfYnYt2lq7dDakh3LW3JERcT7WkieU86lxRsgpbp8Ya4K9aZWhTZdBLWxqoHHMk/ZPdpx040qt0QCNQenMddKbbX2YbiE22KXQrBH6SNQeqn+tVjdLeEo5w2IGQqcsH7DfdngVPEHv6GiQt6XIMYmuZ+4+VK5PCuZf+aFCq3jQDe+jEVzL3UEFczGKNIotAdD13NRKZbXxPZWWadYyjxbQfzpkjML+vxhf7Ka+71U+pqwlxUPu3Yy2s0auZ8hov8APzqVDdRRQLeUOpU8CIPnULg93uzYwwKkzPOOkVMv3UXzpegrI/P/ABQpMjwoU+gJRgaKa6KlTs0x29tQYbDXL33RoOrEhVHvIp/PWqj6UmP6Fp/+1J9zET5/KgVnl3HFiWYySZJPMnUmjJtADgag2c0XXvqtMlgO3TEcK6m1D1qAVDTnDISQBJJ5DjSo00Hc3Gle0uE8gv1PyFPds7QNy244yrDXwqH2agtW1QmCTr+8eX0qWweyLmIMKMqA6s3PuHXwHwqOO6pAW7C2lHdqfGI1Nd2fgbmJDdiGITjETx6EyZ15awelaGN1MP2TWmXNmEFj7U8QV6QddPOazl1vbLxU8R/luW54fngfj0c9zUTx/U3sTb1zBDsL1ssFk9Lkt60tm4jy4Rxqevb8YVUzFmmJyhDmJ6dJ86pG8u9ov3w9tMqhMvrAZmmZJ00iYGp4cqb4W+r+sADESGAI06qdKjX6e7ErtL0m3WP6lBbE8X9YkdIgAD31G3PSDjDr2oHgi/UGpHEXdnlQbuHe2eBNk+rm8C2k94iqvjTZN39V2gtaftMpcdTCkA68NeVOa/D2l7fpDxgP7UHxtr9AKlMF6Ub4/aW7bj8MqfqPhTK76Pbn2Ltpu581s+5x9ajdobq4mwCbluF45gykeIg0dUdtM2FvtYxJyCbb/dcgT1yngfnRN693e3Ha2oF9Bp0uKNch7+h+h0zLd/Z5v4i1bH2mE9yjVie4AGtwkcoH5/lU3q9HO1a3P3n7RRaumHXQE8dOKtP2hEa9O6rNkBP1+lVLe3d8gnFWB641uop9oD7ax9sd3EeGspuxtxcRb5ZwBJHAg8G8e6kE0yjvoMo5Tp4UYfnWgUnmYoUTNzzrhbxrrL00oZTxoAoaoba9s3rqWQeCvcJGmsFbeo4esanSNeHzqqY7agtWMVigykuxt2srAj1ZRYI6EE/w1WJVJbr4w3cJZZtWy5WJ45kJQz3ytSbHhrVS9G+KzYZ0kylw+51B+YNWpvGppR01yI4eEcv+a4J6/KuT3mgD5vChRGuKDqQD4/1oU9UMTwm8GItfs71xR0zEj3GRU7gvSRiV9sJcH4lg+9YHwqoBqPmrbUTtpOE9JtptLlp071IYfQ1KNt/CYpOzF1ZaIV5Bnlo3HpWRhqOL8cJHz99TcJT5L5tndq1bGa7bQLMZojU8tNahE2Tg3nITpxysfrUTa21dI7Nrjsh+yzEjThAPOakcJZyvmHsuJB5aEfEQR5VnPi77pXLq2Fk2Fhl1h28Tp8KXlVEW0VB3DWugzRXWurH4MJ725L8uV8P921zYi3z9aTPcCZ+FaHbtk6x46VUtytlnW8RoQVT/AHN8IE99WzUkSSY68PIDSsPlsuXTq+GWY9lAw+97gfjppUdtzYqYq1kuaQZVh7SnqOvhz91Ob1xR6zEKq6yTAHnw4VVN49/7doFMOVuOR7Q1Re/8R8NPlWcn41qk7xbtXcI4DlSG9llI1A/DxH51qLsYhkaR/SOho+JxTOxZ2LMeJYyffSJNas1iw91bizyOhH0P86hMfgjbaOIPA9386W2MHa6qW1LFiBlHP/jrU3isGMxt3QRlbUDRgR0J0mPKkSsdq0RJjpJj3V21bLEAeWoA95IA99aRgPRxhriBxdvFTwjIOnH1Twmn9r0b4RRqLr+L8v4QKm5RWqi901wmCUvdxFo3mEHK2YKvHKCo1M8T9KmMR6QMGv8AaMf3Ub/cAKdWdycGv9gp7yWP+6KkbOxMMmq2bKx0trx91SpWn9Jdn7Fq+/8ACo/3GozYm82EtYl7rLicM7NPZqhIZGUaKAwAJeW1DDXQVo1sAezp4CB8NKORrMgnqeNIrCWF2iLqrcFt7YYaK4h+gzAcCeMd9KNEGPnzowHCTXGYTyoMQJp/WT7672Q60mya1zLTNwv8KxXbeNcFsPPqWr14gd5cgk+74mtpYHlWMb22suMxA/vCf8UN9avBOSd9GOLi/ct/eQN/hb+TGtHise3OxfZ42yeTEqf4gR/KtgD+NTlOyjrVVd7N8lwwyWyGvEeSd7d/Qe/vbb477i1NqwwNzgzDUJ3fvfKsyu3CxJJJJ4k8ZPGavHH7otLYnGvcYu7FmYySTqaFN4oVfadjZa6BVgx+5OKtf2ZcdbZzfD2vhUHdw7KYYFT0Ig+409ygSikUaik0ESa31NOsDtJ7PsmVPFW1Xxjke8RTeuFak0yu8P4CD3HSm+J207iBoPj76ja6DVXKomGMOcPjXtmUdlPVWIPwqawm/mLT+1zj+8Ab48fjVcLUWahptO7c3ovYrL2hAVR7Kzln70E8f5VElqTVqNnoIaaX2fs979xbdtSzE+QHUnkB1ptnp7svbl7DEmzcKExMRrHUEUU2s7u7s28GgywbhHr3DxJ6Dos8ucCabby7F7YdpbH6xRrH2lHL94cuvDpVWwPpQvrpdt27neJVvhI+FWDAekjDP7Qe0T1XMvvXX4VnqxXVMt2Nvdi+Vz+rY6/hP3vCr8rc5kHh0M86z3b6WHPbYe7bcH21VhIP3svGDz04689JTdPb/CzcP7h/2n6e6izfZS66W4PpziureB4fnUUQDzrvLh+eHKpW610cNAfz3Vy4Z4Eg+GnKgF9/576MnHQUAUTOseOs+7nSqrXJNFL60AqormakwSJ4/CuZ/lQBmash3/TLjrmnEIfegn4itbJrMPSZZjFKfvWx/lLD61ph6m+ILdpJxdgf3i/A1eN+N6jh17K0f1rjUj7C9f3jyqg7KtpnLXM+RVZj2ZhpiF15etGtMsReLsSxLE8yZPdr4VWu9p2SYzXCKOBVu3N3Q7ci9eEWgdF5uR/t69adukoPCbq4m4iulm4ytqCBofDWhWiYnaN0ueyEIDCgDSF007tK7U9ms1JYnDW7gi4iuOjLI+I+VHWeYo5P5gd9ZtFcx24OEucEa2fwGP8AK0iq5j/Rg4k2rqsOjgqfeJFaKy1yacysLUYvjt08VZnPZeBzUZh71movLW+BaY7S2RYuAm9btsAJLMAI782h+NVMy4sOdaKFqW3g7Dt2GHWLYMAyTm6sJ4DuqOArRJIrRSKWIrmWjQJV0Ufs6AFLQEIoRRwK6yUaBMmui5RWoppAqL1TGD22Mvre0IiOfSoGaCXGQyNe40BpGyfSDdnKyq5A4MCrH+ISpPlUxgfSPhm0cXLU8dAw8ZXX4VlCbRuRlUBBzjjrx1NdVqOMomVbvg9t2L37O9bc9Awn3GD8KeZawAPUhhdv37UdnduLBnRjHTgdIpcFcm399cY1luD9JeJSM+S4PxLBPmsfKp7BelKy0drbdD1WGH0NTcKe1zDCPGg0j8/nSonBb3YS5EX0BPJvVP8AmipNG9WRwPPiOmkaVOrD2MD31R/SZst3Fq4ilssq2USRJkHTlxq65TzPuoZu4US6FYtidnXLNlS6MvamRP3V5RxBnXUVFlDEwYmJ5T0nr3VumNwVu6uW4iuvGGE693SoXau6i3msqAEsW5JRRGZtOnKPOrmSNKfuZuh+kEXLuloHQc3I5D8PU+VaHtG92VrKoAYwiAcBOmg7hTixaCABQAANANAByA7opjdbtL/4bQ/zt/IUp3djwrh7IRQvQUKSu4pQSCRXa14EkUMUpn7vz5U1sbRtscs5X45G0bXnB4jvEinKkda52+WGWF1lNO5vCiv5UMtQ28G89rCrLElyPVQe0e/uXv8AnTQksftG3Ytm5cYKo5nmegHEnurKN595Xxdw6sLQPqIenVgNC3fTHbW8F3FXM9w/uqPZUdAPrzpiDW2OOkW7DLXYoA0cCrSTK1PbuboXcUZ9i2DBc9eijmfhrXd292HxTwJVB7Txw7h1PyrU9mbPSxbW2kAL3yTPEnvJ1rPPLXipFJx/oxI/ZXgT0uLE+Y/lVa2jujibMlrTED7SesvvFbKRXclRM6riwI26KwNbntDYVi/+1tIx6xDe8a1WNoejG037K4ydzesPofnVc4nizArRMlWzaXo+xNrgq3B1Q6/4TB91V6/hGQw6sp6EEH41U1SNDbo2Wj5aAp6JwUaa4R+RXKegBelA1EoMYFIxmNACiltK5NBFZpzhdp3LR/Vu6fuMR8qZA1ymFownpDxae063O511/wASwam8H6T1P7WyR+4Qfg0fOs8JowNTqU9tgwO+OFvQBdytro4K8ASdTpw76d7S2/h7KZ3uKRyCkEnwANY3h72UP1K5R5kT8BHnUhu1szt8Tbt8iZaPurq3yjzqeMnZ7a0Md/7ftmGUZMxE6ieAnrwptg7eS1Le00ux7zrSW2XDXbVgcCQ7x91fZHz9wrm2MRplHP5CnhCqKuNmJJ4nWhTmxst3UMAIPD5UKvnANisMi4lQqqA4bMAAA2UHLmHOOU8KebrXS1v1iW8TPzrlCuL4/Hs59/43f9f+p1eJ8awrbl5mxF0sSxzvqTJ0MDj0FChXRg8jI0oLwNChWyB14U4w41HiPnXKFAbTs2wqIqqoUBRAUADXuFPHGnma7QrmrWeOrzrj8PMfOu0KRgBRRw/PShQqiBef55Uy2zhkew+ZVaFMZgDGnKaFCl9prGcegDtAA4cPCm1coV0RIi/WumhQpk5XOR8KFCkRKwdKWB1FChRDGNAjShQoAq8aUFcoUgA+tXT0aj9fd/8A5/7hQoVOXgWO2f8A393uA/0LSO0z658B9aFCrgWfBfs0/dHyoUKFct9N/9k="/>
          <p:cNvSpPr>
            <a:spLocks noChangeAspect="1" noChangeArrowheads="1"/>
          </p:cNvSpPr>
          <p:nvPr/>
        </p:nvSpPr>
        <p:spPr bwMode="auto">
          <a:xfrm>
            <a:off x="0" y="-884238"/>
            <a:ext cx="2466975" cy="1847851"/>
          </a:xfrm>
          <a:prstGeom prst="rect">
            <a:avLst/>
          </a:prstGeom>
          <a:noFill/>
          <a:ln w="9525">
            <a:noFill/>
            <a:miter lim="800000"/>
            <a:headEnd/>
            <a:tailEnd/>
          </a:ln>
        </p:spPr>
        <p:txBody>
          <a:bodyPr/>
          <a:lstStyle/>
          <a:p>
            <a:endParaRPr lang="en-US"/>
          </a:p>
        </p:txBody>
      </p:sp>
      <p:sp>
        <p:nvSpPr>
          <p:cNvPr id="8" name="AutoShape 6" descr="data:image/jpeg;base64,/9j/4AAQSkZJRgABAQAAAQABAAD/2wCEAAkGBhASEBQPEBQUFBQPDxAPEBAUDw8PEA8PFBAVFBQQFBQXHCYeFxkkGRQUHy8gIycpLCwsFR4xNTIqNSYrLCkBCQoKDgwOFA8PFCkYFBgpKSkpKSkpKSkpKSkpLSkpKSkpKSkpNik1KSkpKSkpKSkpKTAqKSkpKSkpKSkpKSkpKf/AABEIALwBDAMBIgACEQEDEQH/xAAcAAACAwADAQAAAAAAAAAAAAAAAQIEBQMGCAf/xABDEAABAwMCAgcFBgMFCAMAAAABAAIRAwQhEjEFQQYTFCIyUWFxcoGhwSMkQlKR8Aex0RVDRFRic4KEkrLC4fEWMzT/xAAYAQEBAQEBAAAAAAAAAAAAAAAAAQIDBP/EACYRAQACAgEEAQMFAAAAAAAAAAABEQITEgMhQVExFCJhBCNxkaH/2gAMAwEAAhEDEQA/AO36UaVNELowhCIU4QQgjCIUoRCojCIUkQgihShEKCKFKEQgjCIUoTARUIRClCaqUhCcJwhQooQpIVKRhOE0QgjCacJwpaowmnCIUsKEQpQiFAkQnCIQJJShCCKv8PHdPvfQKjCv8P8ACfe+gQZyYRCcIEiFJEIIwnCcJwgjCIUkIIwhSRCCKIXI1qRCCEJwnCIQKEoUoTDEEAEQpIhBCE1JEIIwnCkhAoRCkhBHSnCaEChCaEChEJpIFCITQgSv8P8ACfe+gVFaHDvCfe+gQZsJoThRSQnCYagSIUtKWlCiQnCcIIqQThKEAQkQpIhBENT0qSRQIhIKUIhBFCkQlCCMJwpJAIEnCcIhCiRClCaWlIwlCkhRUYRCkQkgjCFKEoVChCcIhQRWhw7wn3voFQhaFh4T730CCgAmGqelAUtRoQQnKRQIpEJgJyhSOlGlNCpRQhNJAIQmoGEiEIQJNKcplUJJMoQEIQiUDQhBKIEQiUIFCaE0ChEJpIEhOEkAiE4SQJXrDwn3voFRV+w8J976BBTlEqEqSyolNJAQNCaEChJNEIFCFKElQQiEwhQRKSZQAd/ogjzTUX1WtBc4taBEuc5rWiSQJJwMqYgiRscg7gjzCWtEhNCtoSE0QgUKTaZJgZUqdEmY2aCSYJgATsMk+gWPf9PbCg0gvJcNMsazXUJLQ7SSDpETBBcIIO6zOVN44Tl8NdzIxInyz/RRVHg3FRc0W3AbpFQuLWlwc7SDALiNiRmOQIV5IlMoqaCE4QtMiE9KESoCEiE5SJQJJNJUJXrEd0+99AqIV+xHdPvfQIKKFBEqKmE1FGpBIJqIKaByhJOUDSRKSCSEkIOO6oucwtY91JxjTVYGl7CCCCA4EHbb15bjrdzX6QUT9nXbcNG3doB0erXhp/QldplKVnLG3Xp9Th4if5fMelfGeJVQ117QIFOQHmlWpNlx21A6ScY9q4eiPTZlm5wq031KbgYpCt3WvJH2gBEzAjfmvqVSk1wLXta5pwWua1zT7QcFJtrTDerDGBg2YKbAwexsQufCb+Xo+owmKnD+mFQ/iVwx/jp16XqPtAP0JVtnS7h7/wD67hn4sVC6i4D8MamgH1yNuald9FbKoCHW9ISI1MptpPHqHMAgrIo/w0sgCC6s4k4d1jGlo8hDI/Wdlr72f2J8TDsdG9pPEse1/uPpP5+THuJ/RWGgZlwbAkaxVpAny1OZAXSbn+FlAyadao08tbKdQfLSVO36JXNAfZ9TUIHjDn06rvWHjT8/ipyyjwaulPxn/jZ4l0eu7oFoqUKrB/ctu6ooA/6mUWAuPq97ljM/h7e62tDLVjQ5oeaTQ+o1kjUQarHOmNu8qF5Xr9dpritq0Bw1mpqkOg6STH5djGVz2XS+5tyQNdQRDaVVr67SeQGSW/Dz2K5zlEz3h2x544/bMO7thrfRoOTyAnc42j5KRBBIPIx+gXTOFi6DqocPsarg3q6byKdI1D1ga3rII7rxOkZ8syO2niDCJ01nFxc6WUtbYLiQcxycMbrvbwTDnQuKjW1CQ14E41s0EiJmJPmuTUrbNGmo6k5VQIKUqTKZJgItIpEqT6RG4TFu48lLheMoK9YeE+99Aqb6LhuFbsR3T730CWlTDPTCihFOU1FNBIJyooBQTBQogpygaEtSCgYQUgUSgaaSJQNNJCBohJNAJqKaIjUpNcIc1rgREFoOPLKpt4Jbhwe1mktcHNIfUEEGRjVCvIhSoWMpjyi+mDEgGDIwDmCPqUwOQ+A5BNCoRSBGRzESOYkSJ+CkAOex39iocG4eaNLS5xc9z31aji4uJe90xJyYaGt/3URehKE0IFCt8PqgOzEfNVYSRYmm51zD5eqWtnJYko1lcJ6V+XWOp+GvUY0jKlQotA+P0WOah81csnnSfe+gWscJjyuXUifDNCcJSiVtzo0JSiVbKNOFEJyllGhEpSpaUaEiUSrYlKFGU0EkBKUSlpSRSlCEU0JIlESQoymgE5SRKCUpJSiUDQlKEDQkUIGhKUSgaSEpQCuWJ7p976BUpV2x8J976BBnwolR1qLKwcJaQR5gyFm3SnLKJXAbtgcGFwDnAua0nvOA3IC5daWlJhCjrRKWUp1uLMbV6qCYpvqVHtDnClpc1oa4AEiZOdhp9sWXXAH4XfBsrp1TjrberULO86rcVDUaWEAfanYzmNxG5c7H4hO76Yv67VT09S1oOg03NqVX5B72dAAON508pxOQ1L/pA9lwymadRrRTrVHSWjW0DSHOGYaDnBJOcEwDZtek9u6nTe6pTaalNri3rAQDHeAmCQDIkgT8V0/jfFKtw7UwN0h7QGvw5ulojSYkd4uyCNyqdKhVhmljGinq0gVRD2ua1veDmYhrY57k5U5D6Ra8To1Dpp1GPMaoa8OMecfEK3K+ecPL2udUPccaJEtfk1Jac4GqYM8iZwu8MvZElsSSQJG2ox8dIBVibFuUSq3bB6/Ip9r8v6K2LMolVu1+iO1DySylmUSq3aguN12eQ+qWUupalnurOO8/yC4qlSBMJY1pSc8LHZfcp9kEkeeY9FIXQccGeRzsfJS1pom6b6n4f1URd+nzyqmUwClpS+K7fP6KQesurVA3P7/YUWXDeZj6pyKa2pErMN4xv4tz54mYUzVPMn55TlC00A5GtZouvXy/F5/v5KIvh+cZzy2TlBTVlRLlmsvx+YmeYBOfh+8LiqXoAk6sbydOPPMKcoKa0q7YVRpOfxe38IXU3cUactMjmdYgfNafBuJNcwkfnI/F+VqsZJMOHi14adB9Rg1OaMNiZyJwcHE74WT0LpaaRDajzTYdDaTgzuuPfLtWkH8QxgZPw5OI0Xm3eyHO6vS6Wsc7vAhwaXAGM+cLI4da1aVOp1zajQ0h2oseI1U9feaRiAMDyC5215T/ALTNS8dVY6SHFlCl336C0dU+o9hGA6dPIDVPt1ukvEnMoSHOoudWa0PGjutBLn5cCILGu5bx6rrtK2rit1bqTmkVqNUDqi6oKU6Q/AkAd32D2K10jraqVNtJxcRcMDS+S3VpcJk+0f8AMPNLEavGQ+ybSql7j1tNr6x1Tkuqa+7ttogyPQrtfDuJ9bTbVI0mpLizctztG/8A7XSKNAsoNcx8Od1TabobALqLqzZlu7mmPaZXZrThjTSY/VVDnMZUJBGqXBpOAwjaBtt8rM1BHd1Xit61h1OE6nVKsBoJ0iXajLQDv5nlyyqVPpNTdI6t+G6sspDEgbrf6Q9H3vovdTDn1Gh3VN6qt3mnS17TDQJIBwefquqcO6N3bnFtS3q0h1eHttHdYXB7SANoyJ1H8vqkREk9mjS6T27YB1y8iABTdEEQTDoGf5LlodKaM6A2sMAiW024J94rPveiNZgpG3o3VRzS7ri+26pgy0sDBJMCXzJPL2LYtejjBSIq0azahadFV7wyHuzpDW1QfETu3kPYpPGIFUdK6DtQ01gWiRqYwgkggHunGfMhX7PjjqrbJziKbqFy6lVaNLoOkN1ifOlUcIP5p5Zx6PQ1wYZNMVXVGOaXVi402hxlg0yMyORIgZ3C7Ra8JpOFKmTLqTm1HkzpqRUDzAnEwAmOeMJUy17jjlJp0kT54ACmOLU9OoCdsRlD+HUXuI0iRzDiDsOc5Gfklb2dCXBgmDBl5cAYOBJWOTpRHi+C4NGA075MmIEIZxtnOdhn+a4Ly7pNEaZ3ETA32wi2q0qu5LNOcae9mIMgysbYKWxxEEe0YOrSDJIAzucLMp39XrhTDs+skR5rV+zBAG59gnHyXI+ix4gtBE89MeeIGStcilV3FIMHJzOkOMZjyM/vdcVbiTh3RvjOl4/FBkQPOfgrXZqLAXFgOnnpAgfqFFgpOLaoDnF4GMOaxuNmnwhORTGuuI6XA+EOMCdpEH4bfoT555rK8aGh8zgOJl2J2YT5j6Khxm9ouq+CeQHeiRIwGwBsVRr3bS0NHcgEATvvIyuc9WfBTsdHiwecOjflj9M8+an/AGi7wknIIyxpO24GF1myZ+FsvjJIBfkkYgLstg52C+i8kDST32d3yzjz8lIzkpTuLwuIaTkY5bT5AwFWNw8uDQ6cx4gPT+Ss8S4ZVd3qNHQ3d3fYC6JySXfzVC26N3Tj3hpg7B9N528Rh0AGFeWSNnsgwOsDchxa2HQGjmZyfVcVxcta7Q50yHQc7naOW3L1Viz4E4H7QA4MHU/UDjmIwuC66MdZUcalRw1+EBrWxnOXEkkxOBstxPtXJQDw0OjXOPC4wOQiDjZYFTjTn3DHU46thfQfRL6Q7+onWWQDkAQQPRdrt7F1JrR1lRwaNjoiM5nT6TkrEuuhtKqXvD30zUf1vdDXM0uYA6nB5Fwc6cbxkLeNeUmJ8NDhdZjnkBjRvnSBPptlUul931dEtbDHktLCNAM6ht8J3B3+K3ban1bGsbBDWiXEwcNHePqfLCp8W4Ey409bB0B+nJE6h+ItIwCAY2kLN92q7MFt6+oA8aQ0tJmNgNRIIn94XZej9vVNKSRl5OJjwt9Fw2/B6dNjWaWO0U2sksYHu0iJJjfmTK2+HB2kxjvH05BWJ7s5R2dTp9IbV1vd03VrcOq9mawG5t5fpqkviXRgZn188DX4pxqwe25FC8tmVLijQYajrm3cwtZTa0lkPbFQEDc/hERz67/B60s6thWbX7I51Gqx/wB6oUarKXWOc3WdTge8GARqGwxzde/it0fsqVjc1KVG0aaYtQw21vSp1qL3vYdVRzXGKbhq5AmWwTkn1xh2pwtqN41YFgZWubZzqNLRQqtuaGoCG6qZIflpLWkeRHquO9ueH1rapa9rtaZ1Mr06naLV2msHAugmpkmAPh7F0Y8LsqltUuaNG2FWzt39pt3VJ61gp6m3VKmHEtdqLWuGAJaRGWqFPotbHh9StT7M+vQeLuoO0ah2KpTjQAJc3QTSMuEkl0Ygma4OTsDadpo0VL6gWBlFgaypQbijT0td3nuhxG+mJ29FpM6a2bXNpirS04aH9dRgEYEwdl8sZwZrxUazsgNPTTcTdSO7TDTcjHhJeTJwCBz3xq3ASGPeKlF3VgucG1tTgAY2jzI/X0MZnpRPlqOpXh98PSGy/wA1bH/ircf93oqNx0vtQdLK9v7TXpR8ivPaFNMe12S9EU+lFpontFtqkwO00fOcd7HP9VkcS4xRqeGvQ54N5awdjPj8zC+HIWZ/TxPzKbJfaRxW3a2TWt5x4bmi8+uzpS663cdbLq3bsC113SEt1Cee8DC+LoWtGMGyX3i141SpN/8A12sT/mqTjE7xutZ/SW1IjtVvJG/arc7j3vkV5xQmiPa7Jfcqj7ZxJN9bieXW0HRn/a5XJRNi0j77RMEzNxbAf9Wy+EoWfpsTZL72+4svF2ugfP71bA+wDV+5Vp3F7TTHbKXkfvdsZAHo72Lz0ha0x7Nj0P8A23YuaWVLigWxkOurZ0gjzbUJPMfuUU+JcPaA1lxbiJgC8pADz/vPkvPCE0x7Nj0DSv8AhZAcKllncmrbatz+YzuP5clzUeL8Pae7Xs2gtBEVLYS4eZD8c49q88ITTBs/D0Q3pTZQQLqiYAJ016TYkwY1Eao39nxUjx+0P+Kttj/iqTTE7ePy/kCvOqE0wbJeh6HSOzl7Tc27YLZcbmges5SCHZ29CuR/HrPld0ABAMXNH5d7IXnRCaY9m2Xo88fs/ELugc7dsoA+exeOaiekVmYHabf1+8222f8AVsT5LzkhNMG2Xok9IrJ3dNe3iNJ+9UBP6Pgj4pnpHZiALi3E4ntVAgACfzSfjC86oTTHs2y9FO4/Z4AubcZGe0275HPd+Pj/AOVJ3HLM47TajkPvduNOfR2Rt5/Nec0Jpg2S9Hf/ACCzz95tBgDS25ogzIk6i/OMLQsekliGkG6tR3jjtdt5DOXLzCha1Qk5y+rfw26H9rsn/bXlNrqsVG22ipSqR4W1abuYLdQOR3uRU+nnR2rZU6lwy6v3PdTp06hrAMFSnrY0MeQe80A4B8gujdHunPELIObaXDqTXxqbpp1G4JIhrwQ3LnbRupcd6e8RvGGndV+sa6JBpUGkw4EZawHcBdXNGpTJcX1Ll4qOpMFSaVXWG1G6XscZEgNOeRafgrhu67KlRz7yvTfXmlUforB1eiWS3XMEtMbGZBGFiVOP3JYaZqv0GZaHFoILdJBjcEbjnlcp6U3unR19TTpLNOsxoIa0t9kNaI9Agk/hrAwu6wmGtiKVSOs6vU6kSQACCWiZ9YWW5juYP6H1/of0WrR6XXrC9zazgajtbjieswOsHk6BErgqdIblzHMdVc5rwWuDiXd0uDiBOwkbDCDNQhCAQhCAQhCAQhCAQhCAQhCAQhCAQhCAQhCAQhCAQhCAQhCAQhCAQhCD/9k="/>
          <p:cNvSpPr>
            <a:spLocks noChangeAspect="1" noChangeArrowheads="1"/>
          </p:cNvSpPr>
          <p:nvPr/>
        </p:nvSpPr>
        <p:spPr bwMode="auto">
          <a:xfrm>
            <a:off x="0" y="-852488"/>
            <a:ext cx="2552700" cy="1790701"/>
          </a:xfrm>
          <a:prstGeom prst="rect">
            <a:avLst/>
          </a:prstGeom>
          <a:noFill/>
          <a:ln w="9525">
            <a:noFill/>
            <a:miter lim="800000"/>
            <a:headEnd/>
            <a:tailEnd/>
          </a:ln>
        </p:spPr>
        <p:txBody>
          <a:bodyPr/>
          <a:lstStyle/>
          <a:p>
            <a:endParaRPr lang="en-US"/>
          </a:p>
        </p:txBody>
      </p:sp>
      <p:pic>
        <p:nvPicPr>
          <p:cNvPr id="9" name="Picture 8" descr="C:\Users\avionics\Downloads\Final Poster 21-8-9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7961" y="1524000"/>
            <a:ext cx="9036496" cy="4293096"/>
          </a:xfrm>
          <a:prstGeom prst="rect">
            <a:avLst/>
          </a:prstGeom>
          <a:noFill/>
          <a:ln>
            <a:noFill/>
          </a:ln>
        </p:spPr>
      </p:pic>
      <p:sp>
        <p:nvSpPr>
          <p:cNvPr id="10" name="Title 1"/>
          <p:cNvSpPr txBox="1">
            <a:spLocks/>
          </p:cNvSpPr>
          <p:nvPr/>
        </p:nvSpPr>
        <p:spPr bwMode="auto">
          <a:xfrm>
            <a:off x="1446212" y="152400"/>
            <a:ext cx="8915400" cy="1143000"/>
          </a:xfrm>
          <a:prstGeom prst="rect">
            <a:avLst/>
          </a:prstGeom>
          <a:noFill/>
          <a:ln w="9525">
            <a:noFill/>
            <a:miter lim="800000"/>
            <a:headEnd/>
            <a:tailEnd/>
          </a:ln>
          <a:effectLst>
            <a:glow rad="1143000">
              <a:schemeClr val="accent4">
                <a:satMod val="175000"/>
                <a:alpha val="40000"/>
              </a:schemeClr>
            </a:glow>
            <a:outerShdw blurRad="152400" dist="317500" dir="5400000" sx="90000" sy="-19000" rotWithShape="0">
              <a:prstClr val="black">
                <a:alpha val="15000"/>
              </a:prstClr>
            </a:outerShdw>
            <a:softEdge rad="469900"/>
          </a:effectLst>
        </p:spPr>
        <p:txBody>
          <a:bodyPr anchor="ctr"/>
          <a:lstStyle/>
          <a:p>
            <a:pPr algn="ctr" rtl="1"/>
            <a:r>
              <a:rPr lang="en-US" sz="3600" b="1" i="1" dirty="0" smtClean="0">
                <a:solidFill>
                  <a:srgbClr val="92D050"/>
                </a:solidFill>
                <a:latin typeface="Times New Roman" panose="02020603050405020304" pitchFamily="18" charset="0"/>
                <a:cs typeface="Times New Roman" panose="02020603050405020304" pitchFamily="18" charset="0"/>
              </a:rPr>
              <a:t>Commercial aircraft technology development</a:t>
            </a:r>
            <a:endParaRPr lang="en-US" sz="3600" b="1" i="1" dirty="0">
              <a:solidFill>
                <a:srgbClr val="92D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851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933184" y="129580"/>
            <a:ext cx="8229600" cy="1143000"/>
          </a:xfrm>
          <a:prstGeom prst="rect">
            <a:avLst/>
          </a:prstGeom>
          <a:noFill/>
          <a:ln w="9525">
            <a:noFill/>
            <a:miter lim="800000"/>
            <a:headEnd/>
            <a:tailEnd/>
          </a:ln>
        </p:spPr>
        <p:txBody>
          <a:bodyPr anchor="ctr"/>
          <a:lstStyle/>
          <a:p>
            <a:pPr algn="ctr" rtl="1"/>
            <a:r>
              <a:rPr lang="en-US" sz="3600" b="1" i="1" dirty="0" smtClean="0">
                <a:solidFill>
                  <a:srgbClr val="92D050"/>
                </a:solidFill>
                <a:latin typeface="Times New Roman" panose="02020603050405020304" pitchFamily="18" charset="0"/>
                <a:cs typeface="Times New Roman" panose="02020603050405020304" pitchFamily="18" charset="0"/>
              </a:rPr>
              <a:t>Energy Industries</a:t>
            </a:r>
            <a:endParaRPr lang="en-US" sz="3600" b="1" i="1" dirty="0">
              <a:solidFill>
                <a:srgbClr val="92D050"/>
              </a:solidFill>
              <a:latin typeface="Times New Roman" panose="02020603050405020304" pitchFamily="18" charset="0"/>
              <a:cs typeface="Times New Roman" panose="02020603050405020304" pitchFamily="18" charset="0"/>
            </a:endParaRPr>
          </a:p>
        </p:txBody>
      </p:sp>
      <p:pic>
        <p:nvPicPr>
          <p:cNvPr id="7" name="Picture 2" descr="C:\Documents and Settings\Administrator\Desktop\Picture-school 006.jpg"/>
          <p:cNvPicPr>
            <a:picLocks noChangeAspect="1" noChangeArrowheads="1"/>
          </p:cNvPicPr>
          <p:nvPr/>
        </p:nvPicPr>
        <p:blipFill>
          <a:blip r:embed="rId2"/>
          <a:srcRect/>
          <a:stretch>
            <a:fillRect/>
          </a:stretch>
        </p:blipFill>
        <p:spPr bwMode="auto">
          <a:xfrm>
            <a:off x="1141412" y="1600200"/>
            <a:ext cx="3714750" cy="4953000"/>
          </a:xfrm>
          <a:prstGeom prst="rect">
            <a:avLst/>
          </a:prstGeom>
          <a:noFill/>
          <a:ln w="9525">
            <a:noFill/>
            <a:miter lim="800000"/>
            <a:headEnd/>
            <a:tailEnd/>
          </a:ln>
        </p:spPr>
      </p:pic>
      <p:pic>
        <p:nvPicPr>
          <p:cNvPr id="8" name="Content Placeholder 5" descr="DSCN3781.JPG"/>
          <p:cNvPicPr>
            <a:picLocks noChangeAspect="1"/>
          </p:cNvPicPr>
          <p:nvPr/>
        </p:nvPicPr>
        <p:blipFill>
          <a:blip r:embed="rId3" cstate="print"/>
          <a:stretch>
            <a:fillRect/>
          </a:stretch>
        </p:blipFill>
        <p:spPr bwMode="auto">
          <a:xfrm>
            <a:off x="6047984" y="2133600"/>
            <a:ext cx="4875415" cy="3657600"/>
          </a:xfrm>
          <a:prstGeom prst="rect">
            <a:avLst/>
          </a:prstGeom>
          <a:noFill/>
          <a:ln w="9525">
            <a:noFill/>
            <a:miter lim="800000"/>
            <a:headEnd/>
            <a:tailEnd/>
          </a:ln>
        </p:spPr>
      </p:pic>
    </p:spTree>
    <p:extLst>
      <p:ext uri="{BB962C8B-B14F-4D97-AF65-F5344CB8AC3E}">
        <p14:creationId xmlns:p14="http://schemas.microsoft.com/office/powerpoint/2010/main" val="270199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522412" y="609600"/>
            <a:ext cx="8839200" cy="1143000"/>
          </a:xfrm>
          <a:prstGeom prst="rect">
            <a:avLst/>
          </a:prstGeom>
          <a:noFill/>
          <a:ln w="9525">
            <a:noFill/>
            <a:miter lim="800000"/>
            <a:headEnd/>
            <a:tailEnd/>
          </a:ln>
        </p:spPr>
        <p:txBody>
          <a:bodyPr anchor="ctr"/>
          <a:lstStyle/>
          <a:p>
            <a:pPr algn="ctr" rtl="1"/>
            <a:r>
              <a:rPr lang="en-US" sz="3600" b="1" i="1" dirty="0" smtClean="0">
                <a:solidFill>
                  <a:srgbClr val="92D050"/>
                </a:solidFill>
                <a:latin typeface="Times New Roman" panose="02020603050405020304" pitchFamily="18" charset="0"/>
                <a:cs typeface="Times New Roman" panose="02020603050405020304" pitchFamily="18" charset="0"/>
              </a:rPr>
              <a:t>Amirkabir University of Technology Satellite (AUTSAT) </a:t>
            </a:r>
            <a:endParaRPr lang="en-US" sz="3600" b="1" i="1" dirty="0">
              <a:solidFill>
                <a:srgbClr val="92D050"/>
              </a:solidFill>
              <a:latin typeface="Times New Roman" panose="02020603050405020304" pitchFamily="18" charset="0"/>
              <a:cs typeface="Times New Roman" panose="02020603050405020304" pitchFamily="18" charset="0"/>
            </a:endParaRPr>
          </a:p>
        </p:txBody>
      </p:sp>
      <p:pic>
        <p:nvPicPr>
          <p:cNvPr id="7" name="Picture 3"/>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rot="-2717760">
            <a:off x="1593303" y="2349452"/>
            <a:ext cx="3141663" cy="3440113"/>
          </a:xfrm>
          <a:prstGeom prst="rect">
            <a:avLst/>
          </a:prstGeom>
          <a:noFill/>
          <a:ln w="9525">
            <a:noFill/>
            <a:miter lim="800000"/>
            <a:headEnd/>
            <a:tailEnd/>
          </a:ln>
        </p:spPr>
      </p:pic>
      <p:pic>
        <p:nvPicPr>
          <p:cNvPr id="8" name="Picture 2" descr="DSC01626"/>
          <p:cNvPicPr>
            <a:picLocks noChangeAspect="1" noChangeArrowheads="1"/>
          </p:cNvPicPr>
          <p:nvPr/>
        </p:nvPicPr>
        <p:blipFill>
          <a:blip r:embed="rId3"/>
          <a:srcRect/>
          <a:stretch>
            <a:fillRect/>
          </a:stretch>
        </p:blipFill>
        <p:spPr bwMode="auto">
          <a:xfrm>
            <a:off x="4494212" y="2545678"/>
            <a:ext cx="6072188" cy="3414712"/>
          </a:xfrm>
          <a:prstGeom prst="rect">
            <a:avLst/>
          </a:prstGeom>
          <a:noFill/>
          <a:ln w="22225">
            <a:solidFill>
              <a:schemeClr val="bg2"/>
            </a:solidFill>
            <a:miter lim="800000"/>
            <a:headEnd/>
            <a:tailEnd/>
          </a:ln>
        </p:spPr>
      </p:pic>
    </p:spTree>
    <p:extLst>
      <p:ext uri="{BB962C8B-B14F-4D97-AF65-F5344CB8AC3E}">
        <p14:creationId xmlns:p14="http://schemas.microsoft.com/office/powerpoint/2010/main" val="227059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9412" y="228600"/>
            <a:ext cx="6947415" cy="689099"/>
          </a:xfrm>
          <a:prstGeom prst="rect">
            <a:avLst/>
          </a:prstGeom>
        </p:spPr>
        <p:txBody>
          <a:bodyPr wrap="none">
            <a:spAutoFit/>
          </a:bodyPr>
          <a:lstStyle/>
          <a:p>
            <a:pPr algn="just">
              <a:lnSpc>
                <a:spcPct val="115000"/>
              </a:lnSpc>
              <a:spcAft>
                <a:spcPts val="1000"/>
              </a:spcAft>
            </a:pPr>
            <a:r>
              <a:rPr lang="en-US" sz="3600" b="1" i="1" dirty="0" smtClean="0">
                <a:solidFill>
                  <a:srgbClr val="92D050"/>
                </a:solidFill>
                <a:latin typeface="Times New Roman" panose="02020603050405020304" pitchFamily="18" charset="0"/>
                <a:ea typeface="Calibri" panose="020F0502020204030204" pitchFamily="34" charset="0"/>
                <a:cs typeface="Arial" panose="020B0604020202020204" pitchFamily="34" charset="0"/>
              </a:rPr>
              <a:t>Students social and group activities</a:t>
            </a:r>
            <a:endParaRPr lang="en-US" sz="3600" i="1" dirty="0">
              <a:solidFill>
                <a:srgbClr val="92D050"/>
              </a:solidFill>
              <a:latin typeface="Calibri" panose="020F0502020204030204" pitchFamily="34" charset="0"/>
              <a:ea typeface="Calibri" panose="020F0502020204030204" pitchFamily="34" charset="0"/>
              <a:cs typeface="Arial" panose="020B0604020202020204" pitchFamily="34" charset="0"/>
            </a:endParaRPr>
          </a:p>
        </p:txBody>
      </p:sp>
      <p:sp>
        <p:nvSpPr>
          <p:cNvPr id="9" name="Rectangle 8"/>
          <p:cNvSpPr/>
          <p:nvPr/>
        </p:nvSpPr>
        <p:spPr>
          <a:xfrm>
            <a:off x="608012" y="1219200"/>
            <a:ext cx="6718815" cy="4225580"/>
          </a:xfrm>
          <a:prstGeom prst="rect">
            <a:avLst/>
          </a:prstGeom>
        </p:spPr>
        <p:txBody>
          <a:bodyPr wrap="square">
            <a:spAutoFit/>
          </a:bodyPr>
          <a:lstStyle/>
          <a:p>
            <a:pPr algn="just">
              <a:lnSpc>
                <a:spcPct val="115000"/>
              </a:lnSpc>
              <a:spcAft>
                <a:spcPts val="1000"/>
              </a:spcAft>
            </a:pPr>
            <a:r>
              <a:rPr lang="en-US" sz="2400" i="1" dirty="0">
                <a:latin typeface="Times New Roman" panose="02020603050405020304" pitchFamily="18" charset="0"/>
                <a:ea typeface="Calibri" panose="020F0502020204030204" pitchFamily="34" charset="0"/>
                <a:cs typeface="Times New Roman" panose="02020603050405020304" pitchFamily="18" charset="0"/>
              </a:rPr>
              <a:t>Students in this department passionately participate in different social-cultural activities</a:t>
            </a: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pPr>
            <a:endParaRPr lang="en-US" sz="2400" i="1"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15000"/>
              </a:lnSpc>
              <a:spcAft>
                <a:spcPts val="1000"/>
              </a:spcAft>
              <a:buFont typeface="Arial" panose="020B0604020202020204" pitchFamily="34" charset="0"/>
              <a:buChar char="•"/>
            </a:pP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Students </a:t>
            </a:r>
            <a:r>
              <a:rPr lang="en-US" sz="2400" i="1" dirty="0">
                <a:latin typeface="Times New Roman" panose="02020603050405020304" pitchFamily="18" charset="0"/>
                <a:ea typeface="Calibri" panose="020F0502020204030204" pitchFamily="34" charset="0"/>
                <a:cs typeface="Times New Roman" panose="02020603050405020304" pitchFamily="18" charset="0"/>
              </a:rPr>
              <a:t>competitions</a:t>
            </a:r>
          </a:p>
          <a:p>
            <a:pPr marL="342900" indent="-342900" algn="just">
              <a:lnSpc>
                <a:spcPct val="115000"/>
              </a:lnSpc>
              <a:spcAft>
                <a:spcPts val="1000"/>
              </a:spcAft>
              <a:buFont typeface="Arial" panose="020B0604020202020204" pitchFamily="34" charset="0"/>
              <a:buChar char="•"/>
            </a:pP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Students </a:t>
            </a:r>
            <a:r>
              <a:rPr lang="en-US" sz="2400" i="1" dirty="0">
                <a:latin typeface="Times New Roman" panose="02020603050405020304" pitchFamily="18" charset="0"/>
                <a:ea typeface="Calibri" panose="020F0502020204030204" pitchFamily="34" charset="0"/>
                <a:cs typeface="Times New Roman" panose="02020603050405020304" pitchFamily="18" charset="0"/>
              </a:rPr>
              <a:t>publications</a:t>
            </a:r>
          </a:p>
          <a:p>
            <a:pPr marL="342900" indent="-342900" algn="just">
              <a:lnSpc>
                <a:spcPct val="115000"/>
              </a:lnSpc>
              <a:spcAft>
                <a:spcPts val="1000"/>
              </a:spcAft>
              <a:buFont typeface="Arial" panose="020B0604020202020204" pitchFamily="34" charset="0"/>
              <a:buChar char="•"/>
            </a:pP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Scientific </a:t>
            </a:r>
            <a:r>
              <a:rPr lang="en-US" sz="2400" i="1" dirty="0">
                <a:latin typeface="Times New Roman" panose="02020603050405020304" pitchFamily="18" charset="0"/>
                <a:ea typeface="Calibri" panose="020F0502020204030204" pitchFamily="34" charset="0"/>
                <a:cs typeface="Times New Roman" panose="02020603050405020304" pitchFamily="18" charset="0"/>
              </a:rPr>
              <a:t>and technical group visiting</a:t>
            </a:r>
          </a:p>
          <a:p>
            <a:pPr marL="342900" indent="-342900" algn="just">
              <a:lnSpc>
                <a:spcPct val="115000"/>
              </a:lnSpc>
              <a:spcAft>
                <a:spcPts val="1000"/>
              </a:spcAft>
              <a:buFont typeface="Arial" panose="020B0604020202020204" pitchFamily="34" charset="0"/>
              <a:buChar char="•"/>
            </a:pP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Charity </a:t>
            </a:r>
            <a:r>
              <a:rPr lang="en-US" sz="2400" i="1" dirty="0">
                <a:latin typeface="Times New Roman" panose="02020603050405020304" pitchFamily="18" charset="0"/>
                <a:ea typeface="Calibri" panose="020F0502020204030204" pitchFamily="34" charset="0"/>
                <a:cs typeface="Times New Roman" panose="02020603050405020304" pitchFamily="18" charset="0"/>
              </a:rPr>
              <a:t>activities</a:t>
            </a:r>
          </a:p>
          <a:p>
            <a:pPr marL="342900" indent="-342900" algn="just">
              <a:lnSpc>
                <a:spcPct val="115000"/>
              </a:lnSpc>
              <a:spcAft>
                <a:spcPts val="1000"/>
              </a:spcAft>
              <a:buFont typeface="Arial" panose="020B0604020202020204" pitchFamily="34" charset="0"/>
              <a:buChar char="•"/>
            </a:pP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Sport  &amp; Recreation</a:t>
            </a:r>
            <a:endParaRPr lang="en-US" sz="2400" i="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p:nvPr/>
        </p:nvPicPr>
        <p:blipFill>
          <a:blip r:embed="rId2" cstate="print">
            <a:extLst>
              <a:ext uri="{28A0092B-C50C-407E-A947-70E740481C1C}">
                <a14:useLocalDpi xmlns:a14="http://schemas.microsoft.com/office/drawing/2010/main" val="0"/>
              </a:ext>
            </a:extLst>
          </a:blip>
          <a:stretch>
            <a:fillRect/>
          </a:stretch>
        </p:blipFill>
        <p:spPr>
          <a:xfrm>
            <a:off x="9018467" y="4165599"/>
            <a:ext cx="2479795" cy="2100070"/>
          </a:xfrm>
          <a:prstGeom prst="rect">
            <a:avLst/>
          </a:prstGeom>
          <a:ln>
            <a:noFill/>
          </a:ln>
          <a:effectLst>
            <a:outerShdw blurRad="190500" algn="tl" rotWithShape="0">
              <a:srgbClr val="000000">
                <a:alpha val="70000"/>
              </a:srgbClr>
            </a:outerShdw>
          </a:effectLst>
        </p:spPr>
      </p:pic>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a:xfrm>
            <a:off x="7326827" y="2087756"/>
            <a:ext cx="3048000" cy="1776342"/>
          </a:xfrm>
          <a:prstGeom prst="rect">
            <a:avLst/>
          </a:prstGeom>
          <a:ln>
            <a:noFill/>
          </a:ln>
          <a:effectLst>
            <a:outerShdw blurRad="190500" algn="tl" rotWithShape="0">
              <a:srgbClr val="000000">
                <a:alpha val="70000"/>
              </a:srgbClr>
            </a:outerShdw>
          </a:effectLst>
        </p:spPr>
      </p:pic>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8685212" y="802896"/>
            <a:ext cx="2598933" cy="1134110"/>
          </a:xfrm>
          <a:prstGeom prst="rect">
            <a:avLst/>
          </a:prstGeom>
          <a:ln>
            <a:noFill/>
          </a:ln>
          <a:effectLst>
            <a:outerShdw blurRad="190500" algn="tl" rotWithShape="0">
              <a:srgbClr val="000000">
                <a:alpha val="70000"/>
              </a:srgbClr>
            </a:outerShdw>
          </a:effectLst>
        </p:spPr>
      </p:pic>
      <p:pic>
        <p:nvPicPr>
          <p:cNvPr id="13" name="Picture 12"/>
          <p:cNvPicPr/>
          <p:nvPr/>
        </p:nvPicPr>
        <p:blipFill>
          <a:blip r:embed="rId5" cstate="print">
            <a:extLst>
              <a:ext uri="{28A0092B-C50C-407E-A947-70E740481C1C}">
                <a14:useLocalDpi xmlns:a14="http://schemas.microsoft.com/office/drawing/2010/main" val="0"/>
              </a:ext>
            </a:extLst>
          </a:blip>
          <a:stretch>
            <a:fillRect/>
          </a:stretch>
        </p:blipFill>
        <p:spPr>
          <a:xfrm rot="16200000">
            <a:off x="6097144" y="4319142"/>
            <a:ext cx="2758572" cy="20020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821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250" fill="hold"/>
                                        <p:tgtEl>
                                          <p:spTgt spid="10"/>
                                        </p:tgtEl>
                                        <p:attrNameLst>
                                          <p:attrName>ppt_w</p:attrName>
                                        </p:attrNameLst>
                                      </p:cBhvr>
                                      <p:tavLst>
                                        <p:tav tm="0">
                                          <p:val>
                                            <p:fltVal val="0"/>
                                          </p:val>
                                        </p:tav>
                                        <p:tav tm="100000">
                                          <p:val>
                                            <p:strVal val="#ppt_w"/>
                                          </p:val>
                                        </p:tav>
                                      </p:tavLst>
                                    </p:anim>
                                    <p:anim calcmode="lin" valueType="num">
                                      <p:cBhvr>
                                        <p:cTn id="22" dur="1250" fill="hold"/>
                                        <p:tgtEl>
                                          <p:spTgt spid="10"/>
                                        </p:tgtEl>
                                        <p:attrNameLst>
                                          <p:attrName>ppt_h</p:attrName>
                                        </p:attrNameLst>
                                      </p:cBhvr>
                                      <p:tavLst>
                                        <p:tav tm="0">
                                          <p:val>
                                            <p:fltVal val="0"/>
                                          </p:val>
                                        </p:tav>
                                        <p:tav tm="100000">
                                          <p:val>
                                            <p:strVal val="#ppt_h"/>
                                          </p:val>
                                        </p:tav>
                                      </p:tavLst>
                                    </p:anim>
                                    <p:anim calcmode="lin" valueType="num">
                                      <p:cBhvr>
                                        <p:cTn id="23" dur="1250" fill="hold"/>
                                        <p:tgtEl>
                                          <p:spTgt spid="10"/>
                                        </p:tgtEl>
                                        <p:attrNameLst>
                                          <p:attrName>style.rotation</p:attrName>
                                        </p:attrNameLst>
                                      </p:cBhvr>
                                      <p:tavLst>
                                        <p:tav tm="0">
                                          <p:val>
                                            <p:fltVal val="90"/>
                                          </p:val>
                                        </p:tav>
                                        <p:tav tm="100000">
                                          <p:val>
                                            <p:fltVal val="0"/>
                                          </p:val>
                                        </p:tav>
                                      </p:tavLst>
                                    </p:anim>
                                    <p:animEffect transition="in" filter="fade">
                                      <p:cBhvr>
                                        <p:cTn id="24" dur="1250"/>
                                        <p:tgtEl>
                                          <p:spTgt spid="10"/>
                                        </p:tgtEl>
                                      </p:cBhvr>
                                    </p:animEffect>
                                  </p:childTnLst>
                                </p:cTn>
                              </p:par>
                            </p:childTnLst>
                          </p:cTn>
                        </p:par>
                        <p:par>
                          <p:cTn id="25" fill="hold">
                            <p:stCondLst>
                              <p:cond delay="3250"/>
                            </p:stCondLst>
                            <p:childTnLst>
                              <p:par>
                                <p:cTn id="26" presetID="31"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500" fill="hold"/>
                                        <p:tgtEl>
                                          <p:spTgt spid="13"/>
                                        </p:tgtEl>
                                        <p:attrNameLst>
                                          <p:attrName>ppt_w</p:attrName>
                                        </p:attrNameLst>
                                      </p:cBhvr>
                                      <p:tavLst>
                                        <p:tav tm="0">
                                          <p:val>
                                            <p:fltVal val="0"/>
                                          </p:val>
                                        </p:tav>
                                        <p:tav tm="100000">
                                          <p:val>
                                            <p:strVal val="#ppt_w"/>
                                          </p:val>
                                        </p:tav>
                                      </p:tavLst>
                                    </p:anim>
                                    <p:anim calcmode="lin" valueType="num">
                                      <p:cBhvr>
                                        <p:cTn id="29" dur="1500" fill="hold"/>
                                        <p:tgtEl>
                                          <p:spTgt spid="13"/>
                                        </p:tgtEl>
                                        <p:attrNameLst>
                                          <p:attrName>ppt_h</p:attrName>
                                        </p:attrNameLst>
                                      </p:cBhvr>
                                      <p:tavLst>
                                        <p:tav tm="0">
                                          <p:val>
                                            <p:fltVal val="0"/>
                                          </p:val>
                                        </p:tav>
                                        <p:tav tm="100000">
                                          <p:val>
                                            <p:strVal val="#ppt_h"/>
                                          </p:val>
                                        </p:tav>
                                      </p:tavLst>
                                    </p:anim>
                                    <p:anim calcmode="lin" valueType="num">
                                      <p:cBhvr>
                                        <p:cTn id="30" dur="1500" fill="hold"/>
                                        <p:tgtEl>
                                          <p:spTgt spid="13"/>
                                        </p:tgtEl>
                                        <p:attrNameLst>
                                          <p:attrName>style.rotation</p:attrName>
                                        </p:attrNameLst>
                                      </p:cBhvr>
                                      <p:tavLst>
                                        <p:tav tm="0">
                                          <p:val>
                                            <p:fltVal val="90"/>
                                          </p:val>
                                        </p:tav>
                                        <p:tav tm="100000">
                                          <p:val>
                                            <p:fltVal val="0"/>
                                          </p:val>
                                        </p:tav>
                                      </p:tavLst>
                                    </p:anim>
                                    <p:animEffect transition="in" filter="fade">
                                      <p:cBhvr>
                                        <p:cTn id="31"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812" y="1295400"/>
            <a:ext cx="10340340" cy="4495800"/>
          </a:xfrm>
          <a:prstGeom prst="rect">
            <a:avLst/>
          </a:prstGeom>
        </p:spPr>
      </p:pic>
    </p:spTree>
    <p:extLst>
      <p:ext uri="{BB962C8B-B14F-4D97-AF65-F5344CB8AC3E}">
        <p14:creationId xmlns:p14="http://schemas.microsoft.com/office/powerpoint/2010/main" val="30602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736742" y="609600"/>
            <a:ext cx="9144001" cy="838200"/>
          </a:xfrm>
        </p:spPr>
        <p:txBody>
          <a:bodyPr rtlCol="0"/>
          <a:lstStyle/>
          <a:p>
            <a:r>
              <a:rPr lang="fa-IR" i="1" dirty="0">
                <a:solidFill>
                  <a:srgbClr val="92D050"/>
                </a:solidFill>
                <a:latin typeface="Times New Roman" panose="02020603050405020304" pitchFamily="18" charset="0"/>
                <a:cs typeface="Times New Roman" panose="02020603050405020304" pitchFamily="18" charset="0"/>
              </a:rPr>
              <a:t> </a:t>
            </a:r>
            <a:r>
              <a:rPr lang="en-US" b="1" i="1" dirty="0">
                <a:solidFill>
                  <a:srgbClr val="92D050"/>
                </a:solidFill>
                <a:latin typeface="Times New Roman" panose="02020603050405020304" pitchFamily="18" charset="0"/>
                <a:cs typeface="Times New Roman" panose="02020603050405020304" pitchFamily="18" charset="0"/>
              </a:rPr>
              <a:t>History</a:t>
            </a:r>
            <a:endParaRPr lang="en-US" i="1" dirty="0">
              <a:solidFill>
                <a:srgbClr val="92D050"/>
              </a:solidFill>
              <a:latin typeface="Times New Roman" panose="02020603050405020304" pitchFamily="18" charset="0"/>
              <a:cs typeface="Times New Roman" panose="02020603050405020304" pitchFamily="18" charset="0"/>
            </a:endParaRPr>
          </a:p>
        </p:txBody>
      </p:sp>
      <p:sp>
        <p:nvSpPr>
          <p:cNvPr id="8" name="Rectangle 7"/>
          <p:cNvSpPr/>
          <p:nvPr/>
        </p:nvSpPr>
        <p:spPr>
          <a:xfrm>
            <a:off x="608012" y="2057400"/>
            <a:ext cx="7086600" cy="2308324"/>
          </a:xfrm>
          <a:prstGeom prst="rect">
            <a:avLst/>
          </a:prstGeom>
        </p:spPr>
        <p:txBody>
          <a:bodyPr wrap="square">
            <a:spAutoFit/>
          </a:bodyPr>
          <a:lstStyle/>
          <a:p>
            <a:pPr algn="just"/>
            <a:r>
              <a:rPr lang="en-US" sz="2400" i="1" dirty="0">
                <a:latin typeface="Times New Roman" panose="02020603050405020304" pitchFamily="18" charset="0"/>
                <a:ea typeface="Calibri" panose="020F0502020204030204" pitchFamily="34" charset="0"/>
                <a:cs typeface="Times New Roman" panose="02020603050405020304" pitchFamily="18" charset="0"/>
              </a:rPr>
              <a:t>The Aerospace Engineering Department at </a:t>
            </a: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Amirkabir </a:t>
            </a:r>
            <a:r>
              <a:rPr lang="en-US" sz="2400" i="1" dirty="0">
                <a:latin typeface="Times New Roman" panose="02020603050405020304" pitchFamily="18" charset="0"/>
                <a:ea typeface="Calibri" panose="020F0502020204030204" pitchFamily="34" charset="0"/>
                <a:cs typeface="Times New Roman" panose="02020603050405020304" pitchFamily="18" charset="0"/>
              </a:rPr>
              <a:t>University of Technology was founded in 1987 as the first specialty school on Aerospace Engineering in Iran and the region of middle-East. In the same year the department started to admit students for the degree of Bachelor of </a:t>
            </a: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Science (BSc) </a:t>
            </a:r>
            <a:r>
              <a:rPr lang="en-US" sz="2400" i="1" dirty="0">
                <a:latin typeface="Times New Roman" panose="02020603050405020304" pitchFamily="18" charset="0"/>
                <a:ea typeface="Calibri" panose="020F0502020204030204" pitchFamily="34" charset="0"/>
                <a:cs typeface="Times New Roman" panose="02020603050405020304" pitchFamily="18" charset="0"/>
              </a:rPr>
              <a:t>in Aerospace </a:t>
            </a: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Engineering.</a:t>
            </a:r>
            <a:endParaRPr lang="en-US" sz="2400" i="1" dirty="0">
              <a:latin typeface="Times New Roman" panose="02020603050405020304" pitchFamily="18" charset="0"/>
              <a:cs typeface="Times New Roman" panose="02020603050405020304" pitchFamily="18" charset="0"/>
            </a:endParaRPr>
          </a:p>
        </p:txBody>
      </p:sp>
      <p:pic>
        <p:nvPicPr>
          <p:cNvPr id="11" name="Content Placeholder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228012" y="2058785"/>
            <a:ext cx="3616124" cy="2306939"/>
          </a:xfrm>
          <a:prstGeom prst="rect">
            <a:avLst/>
          </a:prstGeom>
        </p:spPr>
      </p:pic>
    </p:spTree>
    <p:extLst>
      <p:ext uri="{BB962C8B-B14F-4D97-AF65-F5344CB8AC3E}">
        <p14:creationId xmlns:p14="http://schemas.microsoft.com/office/powerpoint/2010/main" val="213913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094" y="980788"/>
            <a:ext cx="8656636" cy="762000"/>
          </a:xfrm>
        </p:spPr>
        <p:txBody>
          <a:bodyPr/>
          <a:lstStyle/>
          <a:p>
            <a:r>
              <a:rPr lang="fa-IR" i="1" dirty="0">
                <a:solidFill>
                  <a:srgbClr val="92D050"/>
                </a:solidFill>
                <a:latin typeface="Times New Roman" panose="02020603050405020304" pitchFamily="18" charset="0"/>
                <a:cs typeface="Times New Roman" panose="02020603050405020304" pitchFamily="18" charset="0"/>
              </a:rPr>
              <a:t> </a:t>
            </a:r>
            <a:r>
              <a:rPr lang="en-US" b="1" i="1" dirty="0">
                <a:solidFill>
                  <a:srgbClr val="92D050"/>
                </a:solidFill>
                <a:latin typeface="Times New Roman" panose="02020603050405020304" pitchFamily="18" charset="0"/>
                <a:cs typeface="Times New Roman" panose="02020603050405020304" pitchFamily="18" charset="0"/>
              </a:rPr>
              <a:t>History</a:t>
            </a:r>
            <a:endParaRPr lang="en-US" i="1" dirty="0">
              <a:solidFill>
                <a:srgbClr val="92D05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1412" y="504393"/>
            <a:ext cx="6456312" cy="1714791"/>
          </a:xfrm>
          <a:prstGeom prst="rect">
            <a:avLst/>
          </a:prstGeom>
        </p:spPr>
      </p:pic>
      <p:sp>
        <p:nvSpPr>
          <p:cNvPr id="6" name="Content Placeholder 2"/>
          <p:cNvSpPr>
            <a:spLocks noGrp="1"/>
          </p:cNvSpPr>
          <p:nvPr>
            <p:ph idx="1"/>
          </p:nvPr>
        </p:nvSpPr>
        <p:spPr>
          <a:xfrm>
            <a:off x="533348" y="2647961"/>
            <a:ext cx="10896600" cy="2914640"/>
          </a:xfrm>
        </p:spPr>
        <p:txBody>
          <a:bodyPr>
            <a:normAutofit/>
          </a:bodyPr>
          <a:lstStyle/>
          <a:p>
            <a:pPr marL="0" indent="0" algn="just">
              <a:buNone/>
            </a:pPr>
            <a:r>
              <a:rPr lang="en-US" i="1" dirty="0" smtClean="0">
                <a:latin typeface="Times New Roman" panose="02020603050405020304" pitchFamily="18" charset="0"/>
                <a:cs typeface="Times New Roman" panose="02020603050405020304" pitchFamily="18" charset="0"/>
              </a:rPr>
              <a:t>In </a:t>
            </a:r>
            <a:r>
              <a:rPr lang="en-US" i="1" dirty="0">
                <a:latin typeface="Times New Roman" panose="02020603050405020304" pitchFamily="18" charset="0"/>
                <a:cs typeface="Times New Roman" panose="02020603050405020304" pitchFamily="18" charset="0"/>
              </a:rPr>
              <a:t>1993, the department introduced its first master of science (MSc) program in Aerodynamics following with 3 other majors in Flight Dynamics, Propulsion and </a:t>
            </a:r>
            <a:r>
              <a:rPr lang="en-US" i="1" dirty="0" smtClean="0">
                <a:latin typeface="Times New Roman" panose="02020603050405020304" pitchFamily="18" charset="0"/>
                <a:cs typeface="Times New Roman" panose="02020603050405020304" pitchFamily="18" charset="0"/>
              </a:rPr>
              <a:t>Aero-structures </a:t>
            </a:r>
            <a:r>
              <a:rPr lang="en-US" i="1" dirty="0">
                <a:latin typeface="Times New Roman" panose="02020603050405020304" pitchFamily="18" charset="0"/>
                <a:cs typeface="Times New Roman" panose="02020603050405020304" pitchFamily="18" charset="0"/>
              </a:rPr>
              <a:t>in 1995. This was a significant point in the history of the department </a:t>
            </a:r>
            <a:r>
              <a:rPr lang="en-US" i="1" dirty="0" smtClean="0">
                <a:latin typeface="Times New Roman" panose="02020603050405020304" pitchFamily="18" charset="0"/>
                <a:cs typeface="Times New Roman" panose="02020603050405020304" pitchFamily="18" charset="0"/>
              </a:rPr>
              <a:t>for serving </a:t>
            </a:r>
            <a:r>
              <a:rPr lang="en-US" i="1" dirty="0">
                <a:latin typeface="Times New Roman" panose="02020603050405020304" pitchFamily="18" charset="0"/>
                <a:cs typeface="Times New Roman" panose="02020603050405020304" pitchFamily="18" charset="0"/>
              </a:rPr>
              <a:t>both scientific and industrial communities and providing high-level educational services. In 1997 and for the first time in Iran, a number of students were admitted for the doctor of Philosophy (PhD) program. So far, the department has been able to have considerable contribution to the national and international scientific communities and significantly extend the specialty human resources majoring in Aerospace </a:t>
            </a:r>
            <a:r>
              <a:rPr lang="en-US" i="1" dirty="0" smtClean="0">
                <a:latin typeface="Times New Roman" panose="02020603050405020304" pitchFamily="18" charset="0"/>
                <a:cs typeface="Times New Roman" panose="02020603050405020304" pitchFamily="18" charset="0"/>
              </a:rPr>
              <a:t>Engineering</a:t>
            </a:r>
            <a:r>
              <a:rPr lang="fa-IR" i="1" dirty="0" smtClean="0">
                <a:latin typeface="Times New Roman" panose="02020603050405020304" pitchFamily="18" charset="0"/>
                <a:cs typeface="Times New Roman" panose="02020603050405020304" pitchFamily="18" charset="0"/>
              </a:rPr>
              <a:t>.</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290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012" y="438150"/>
            <a:ext cx="9144001" cy="1371600"/>
          </a:xfrm>
        </p:spPr>
        <p:txBody>
          <a:bodyPr/>
          <a:lstStyle/>
          <a:p>
            <a:r>
              <a:rPr lang="en-US" b="1" i="1" dirty="0" smtClean="0">
                <a:solidFill>
                  <a:srgbClr val="92D050"/>
                </a:solidFill>
                <a:latin typeface="Times New Roman" panose="02020603050405020304" pitchFamily="18" charset="0"/>
                <a:cs typeface="Times New Roman" panose="02020603050405020304" pitchFamily="18" charset="0"/>
              </a:rPr>
              <a:t>Vision</a:t>
            </a:r>
            <a:r>
              <a:rPr lang="en-US" i="1" dirty="0">
                <a:solidFill>
                  <a:srgbClr val="FFFF00"/>
                </a:solidFill>
                <a:latin typeface="Times New Roman" panose="02020603050405020304" pitchFamily="18" charset="0"/>
                <a:cs typeface="Times New Roman" panose="02020603050405020304" pitchFamily="18" charset="0"/>
              </a:rPr>
              <a:t/>
            </a:r>
            <a:br>
              <a:rPr lang="en-US" i="1" dirty="0">
                <a:solidFill>
                  <a:srgbClr val="FFFF00"/>
                </a:solidFill>
                <a:latin typeface="Times New Roman" panose="02020603050405020304" pitchFamily="18" charset="0"/>
                <a:cs typeface="Times New Roman" panose="02020603050405020304" pitchFamily="18" charset="0"/>
              </a:rPr>
            </a:br>
            <a:endParaRPr lang="en-US" i="1"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8012" y="1838325"/>
            <a:ext cx="10363200" cy="1438275"/>
          </a:xfrm>
        </p:spPr>
        <p:txBody>
          <a:bodyPr>
            <a:normAutofit/>
          </a:bodyPr>
          <a:lstStyle/>
          <a:p>
            <a:pPr marL="0" indent="0" algn="just">
              <a:buNone/>
            </a:pPr>
            <a:r>
              <a:rPr lang="en-US" i="1" dirty="0" smtClean="0">
                <a:latin typeface="Times New Roman" panose="02020603050405020304" pitchFamily="18" charset="0"/>
                <a:cs typeface="Times New Roman" panose="02020603050405020304" pitchFamily="18" charset="0"/>
              </a:rPr>
              <a:t>The </a:t>
            </a:r>
            <a:r>
              <a:rPr lang="en-US" i="1" dirty="0">
                <a:latin typeface="Times New Roman" panose="02020603050405020304" pitchFamily="18" charset="0"/>
                <a:cs typeface="Times New Roman" panose="02020603050405020304" pitchFamily="18" charset="0"/>
              </a:rPr>
              <a:t>Aerospace Engineering Department intends to become one of the top Aerospace engineering departments in the reign of middle-East and advance in the following items:</a:t>
            </a:r>
          </a:p>
          <a:p>
            <a:pPr marL="0" indent="0" algn="just">
              <a:buNone/>
            </a:pPr>
            <a:endParaRPr lang="en-US" sz="2800" i="1" dirty="0"/>
          </a:p>
        </p:txBody>
      </p:sp>
      <p:sp>
        <p:nvSpPr>
          <p:cNvPr id="4" name="Rectangle 3"/>
          <p:cNvSpPr/>
          <p:nvPr/>
        </p:nvSpPr>
        <p:spPr>
          <a:xfrm>
            <a:off x="1522412" y="3324225"/>
            <a:ext cx="10287000" cy="1569660"/>
          </a:xfrm>
          <a:prstGeom prst="rect">
            <a:avLst/>
          </a:prstGeom>
        </p:spPr>
        <p:txBody>
          <a:bodyPr wrap="square">
            <a:spAutoFit/>
          </a:bodyPr>
          <a:lstStyle/>
          <a:p>
            <a:pPr marL="342900" indent="-342900" algn="just">
              <a:buFont typeface="Arial" panose="020B0604020202020204" pitchFamily="34" charset="0"/>
              <a:buChar char="•"/>
            </a:pPr>
            <a:r>
              <a:rPr lang="en-US" sz="2400" i="1" dirty="0">
                <a:latin typeface="Times New Roman" panose="02020603050405020304" pitchFamily="18" charset="0"/>
                <a:cs typeface="Times New Roman" panose="02020603050405020304" pitchFamily="18" charset="0"/>
              </a:rPr>
              <a:t>International contribution in conducting cutting-edge research</a:t>
            </a:r>
          </a:p>
          <a:p>
            <a:pPr marL="342900" indent="-342900" algn="just">
              <a:buFont typeface="Arial" panose="020B0604020202020204" pitchFamily="34" charset="0"/>
              <a:buChar char="•"/>
            </a:pPr>
            <a:r>
              <a:rPr lang="en-US" sz="2400" i="1" dirty="0">
                <a:latin typeface="Times New Roman" panose="02020603050405020304" pitchFamily="18" charset="0"/>
                <a:cs typeface="Times New Roman" panose="02020603050405020304" pitchFamily="18" charset="0"/>
              </a:rPr>
              <a:t>Contribution in industrial projects</a:t>
            </a:r>
          </a:p>
          <a:p>
            <a:pPr marL="342900" indent="-342900" algn="just">
              <a:buFont typeface="Arial" panose="020B0604020202020204" pitchFamily="34" charset="0"/>
              <a:buChar char="•"/>
            </a:pPr>
            <a:r>
              <a:rPr lang="en-US" sz="2400" i="1" dirty="0">
                <a:latin typeface="Times New Roman" panose="02020603050405020304" pitchFamily="18" charset="0"/>
                <a:cs typeface="Times New Roman" panose="02020603050405020304" pitchFamily="18" charset="0"/>
              </a:rPr>
              <a:t>Quality education</a:t>
            </a:r>
          </a:p>
          <a:p>
            <a:pPr marL="342900" indent="-342900" algn="just">
              <a:buFont typeface="Arial" panose="020B0604020202020204" pitchFamily="34" charset="0"/>
              <a:buChar char="•"/>
            </a:pPr>
            <a:r>
              <a:rPr lang="en-US" sz="2400" i="1" dirty="0">
                <a:latin typeface="Times New Roman" panose="02020603050405020304" pitchFamily="18" charset="0"/>
                <a:cs typeface="Times New Roman" panose="02020603050405020304" pitchFamily="18" charset="0"/>
              </a:rPr>
              <a:t>providing the required specialty human resource for industries</a:t>
            </a:r>
          </a:p>
        </p:txBody>
      </p:sp>
    </p:spTree>
    <p:extLst>
      <p:ext uri="{BB962C8B-B14F-4D97-AF65-F5344CB8AC3E}">
        <p14:creationId xmlns:p14="http://schemas.microsoft.com/office/powerpoint/2010/main" val="399123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57187"/>
            <a:ext cx="9144001" cy="1371600"/>
          </a:xfrm>
        </p:spPr>
        <p:txBody>
          <a:bodyPr/>
          <a:lstStyle/>
          <a:p>
            <a:r>
              <a:rPr lang="en-US" b="1" i="1" dirty="0">
                <a:solidFill>
                  <a:schemeClr val="accent2">
                    <a:lumMod val="60000"/>
                    <a:lumOff val="40000"/>
                  </a:schemeClr>
                </a:solidFill>
                <a:latin typeface="Times New Roman" panose="02020603050405020304" pitchFamily="18" charset="0"/>
                <a:cs typeface="Times New Roman" panose="02020603050405020304" pitchFamily="18" charset="0"/>
              </a:rPr>
              <a:t>Mission</a:t>
            </a:r>
            <a:r>
              <a:rPr lang="en-US" dirty="0">
                <a:solidFill>
                  <a:srgbClr val="FFFF00"/>
                </a:solidFill>
                <a:latin typeface="Times New Roman" panose="02020603050405020304" pitchFamily="18" charset="0"/>
                <a:cs typeface="Times New Roman" panose="02020603050405020304" pitchFamily="18" charset="0"/>
              </a:rPr>
              <a:t/>
            </a:r>
            <a:br>
              <a:rPr lang="en-US" dirty="0">
                <a:solidFill>
                  <a:srgbClr val="FFFF00"/>
                </a:solidFill>
                <a:latin typeface="Times New Roman" panose="02020603050405020304" pitchFamily="18" charset="0"/>
                <a:cs typeface="Times New Roman" panose="02020603050405020304" pitchFamily="18" charset="0"/>
              </a:rPr>
            </a:br>
            <a:endParaRPr lang="en-US" dirty="0">
              <a:solidFill>
                <a:srgbClr val="FFFF00"/>
              </a:solidFill>
              <a:latin typeface="Times New Roman" panose="02020603050405020304" pitchFamily="18" charset="0"/>
              <a:cs typeface="Times New Roman" panose="02020603050405020304" pitchFamily="18" charset="0"/>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8246427" y="1557704"/>
            <a:ext cx="3221990" cy="26314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8532812" y="3276600"/>
            <a:ext cx="2084070" cy="264223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xtBox 3"/>
          <p:cNvSpPr txBox="1"/>
          <p:nvPr/>
        </p:nvSpPr>
        <p:spPr>
          <a:xfrm>
            <a:off x="670242" y="1728787"/>
            <a:ext cx="7454901" cy="2308324"/>
          </a:xfrm>
          <a:prstGeom prst="rect">
            <a:avLst/>
          </a:prstGeom>
          <a:noFill/>
        </p:spPr>
        <p:txBody>
          <a:bodyPr wrap="square" rtlCol="0">
            <a:spAutoFit/>
          </a:bodyPr>
          <a:lstStyle/>
          <a:p>
            <a:pPr marL="285750" indent="-285750" algn="just">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Conducting Cutting-edge research for meaningful international contribution</a:t>
            </a:r>
          </a:p>
          <a:p>
            <a:pPr marL="285750" indent="-285750">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Educating the required human resources for the national industrial needs</a:t>
            </a:r>
          </a:p>
          <a:p>
            <a:pPr marL="285750" indent="-285750">
              <a:buFont typeface="Arial" panose="020B0604020202020204" pitchFamily="34" charset="0"/>
              <a:buChar char="•"/>
            </a:pPr>
            <a:r>
              <a:rPr lang="en-US" sz="2400" i="1" dirty="0" smtClean="0">
                <a:latin typeface="Times New Roman" panose="02020603050405020304" pitchFamily="18" charset="0"/>
                <a:cs typeface="Times New Roman" panose="02020603050405020304" pitchFamily="18" charset="0"/>
              </a:rPr>
              <a:t>Responding to the industrial demand of the country</a:t>
            </a:r>
          </a:p>
          <a:p>
            <a:pPr marL="285750" indent="-285750">
              <a:buFont typeface="Arial" panose="020B0604020202020204" pitchFamily="34" charset="0"/>
              <a:buChar char="•"/>
            </a:pPr>
            <a:endParaRPr lang="en-US" sz="2400" i="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244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anim calcmode="lin" valueType="num">
                                      <p:cBhvr>
                                        <p:cTn id="8" dur="1750" fill="hold"/>
                                        <p:tgtEl>
                                          <p:spTgt spid="5"/>
                                        </p:tgtEl>
                                        <p:attrNameLst>
                                          <p:attrName>ppt_x</p:attrName>
                                        </p:attrNameLst>
                                      </p:cBhvr>
                                      <p:tavLst>
                                        <p:tav tm="0">
                                          <p:val>
                                            <p:strVal val="#ppt_x"/>
                                          </p:val>
                                        </p:tav>
                                        <p:tav tm="100000">
                                          <p:val>
                                            <p:strVal val="#ppt_x"/>
                                          </p:val>
                                        </p:tav>
                                      </p:tavLst>
                                    </p:anim>
                                    <p:anim calcmode="lin" valueType="num">
                                      <p:cBhvr>
                                        <p:cTn id="9" dur="17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750"/>
                                        <p:tgtEl>
                                          <p:spTgt spid="6"/>
                                        </p:tgtEl>
                                      </p:cBhvr>
                                    </p:animEffect>
                                    <p:anim calcmode="lin" valueType="num">
                                      <p:cBhvr>
                                        <p:cTn id="13" dur="1750" fill="hold"/>
                                        <p:tgtEl>
                                          <p:spTgt spid="6"/>
                                        </p:tgtEl>
                                        <p:attrNameLst>
                                          <p:attrName>ppt_x</p:attrName>
                                        </p:attrNameLst>
                                      </p:cBhvr>
                                      <p:tavLst>
                                        <p:tav tm="0">
                                          <p:val>
                                            <p:strVal val="#ppt_x"/>
                                          </p:val>
                                        </p:tav>
                                        <p:tav tm="100000">
                                          <p:val>
                                            <p:strVal val="#ppt_x"/>
                                          </p:val>
                                        </p:tav>
                                      </p:tavLst>
                                    </p:anim>
                                    <p:anim calcmode="lin" valueType="num">
                                      <p:cBhvr>
                                        <p:cTn id="14" dur="1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12" y="361949"/>
            <a:ext cx="9144001" cy="1371600"/>
          </a:xfrm>
        </p:spPr>
        <p:txBody>
          <a:bodyPr/>
          <a:lstStyle/>
          <a:p>
            <a:r>
              <a:rPr lang="en-US" b="1" i="1" dirty="0">
                <a:solidFill>
                  <a:schemeClr val="accent2">
                    <a:lumMod val="60000"/>
                    <a:lumOff val="40000"/>
                  </a:schemeClr>
                </a:solidFill>
                <a:latin typeface="Times New Roman" panose="02020603050405020304" pitchFamily="18" charset="0"/>
                <a:cs typeface="Times New Roman" panose="02020603050405020304" pitchFamily="18" charset="0"/>
              </a:rPr>
              <a:t>Educational capabilities</a:t>
            </a:r>
            <a:r>
              <a:rPr lang="en-US" i="1" dirty="0">
                <a:solidFill>
                  <a:schemeClr val="accent2">
                    <a:lumMod val="60000"/>
                    <a:lumOff val="40000"/>
                  </a:schemeClr>
                </a:solidFill>
                <a:latin typeface="Times New Roman" panose="02020603050405020304" pitchFamily="18" charset="0"/>
                <a:cs typeface="Times New Roman" panose="02020603050405020304" pitchFamily="18" charset="0"/>
              </a:rPr>
              <a:t/>
            </a:r>
            <a:br>
              <a:rPr lang="en-US" i="1" dirty="0">
                <a:solidFill>
                  <a:schemeClr val="accent2">
                    <a:lumMod val="60000"/>
                    <a:lumOff val="40000"/>
                  </a:schemeClr>
                </a:solidFill>
                <a:latin typeface="Times New Roman" panose="02020603050405020304" pitchFamily="18" charset="0"/>
                <a:cs typeface="Times New Roman" panose="02020603050405020304" pitchFamily="18" charset="0"/>
              </a:rPr>
            </a:br>
            <a:endParaRPr lang="en-US" i="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8362948" y="1332398"/>
            <a:ext cx="3743960" cy="2807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531812" y="1766887"/>
            <a:ext cx="7827962" cy="1938992"/>
          </a:xfrm>
          <a:prstGeom prst="rect">
            <a:avLst/>
          </a:prstGeom>
          <a:noFill/>
        </p:spPr>
        <p:txBody>
          <a:bodyPr wrap="square" rtlCol="0">
            <a:spAutoFit/>
          </a:bodyPr>
          <a:lstStyle/>
          <a:p>
            <a:pPr algn="just"/>
            <a:r>
              <a:rPr lang="en-US" sz="2400" i="1" dirty="0" smtClean="0">
                <a:latin typeface="Times New Roman" panose="02020603050405020304" pitchFamily="18" charset="0"/>
                <a:cs typeface="Times New Roman" panose="02020603050405020304" pitchFamily="18" charset="0"/>
              </a:rPr>
              <a:t>The department admits undergrad- and grad-level students offering Bachelor of Science, Master of science and doctor of philosophy degrees. A considerable portion of the required human resources for the national Aerospace industries have been from the graduates of this department. </a:t>
            </a:r>
            <a:endParaRPr lang="en-US" sz="2400" i="1" dirty="0">
              <a:latin typeface="Times New Roman" panose="02020603050405020304" pitchFamily="18" charset="0"/>
              <a:cs typeface="Times New Roman" panose="02020603050405020304" pitchFamily="18" charset="0"/>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3351212" y="3742890"/>
            <a:ext cx="3743960" cy="2757170"/>
          </a:xfrm>
          <a:prstGeom prst="ellipse">
            <a:avLst/>
          </a:prstGeom>
          <a:ln>
            <a:noFill/>
          </a:ln>
          <a:effectLst>
            <a:softEdge rad="112500"/>
          </a:effectLst>
        </p:spPr>
      </p:pic>
    </p:spTree>
    <p:extLst>
      <p:ext uri="{BB962C8B-B14F-4D97-AF65-F5344CB8AC3E}">
        <p14:creationId xmlns:p14="http://schemas.microsoft.com/office/powerpoint/2010/main" val="57300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936" y="314324"/>
            <a:ext cx="9144001" cy="1371600"/>
          </a:xfrm>
        </p:spPr>
        <p:txBody>
          <a:bodyPr/>
          <a:lstStyle/>
          <a:p>
            <a:r>
              <a:rPr lang="en-US" b="1" i="1" dirty="0" smtClean="0">
                <a:solidFill>
                  <a:srgbClr val="92D050"/>
                </a:solidFill>
                <a:latin typeface="Times New Roman" panose="02020603050405020304" pitchFamily="18" charset="0"/>
                <a:cs typeface="Times New Roman" panose="02020603050405020304" pitchFamily="18" charset="0"/>
              </a:rPr>
              <a:t>   Bachelor </a:t>
            </a:r>
            <a:r>
              <a:rPr lang="en-US" b="1" i="1" dirty="0">
                <a:solidFill>
                  <a:srgbClr val="92D050"/>
                </a:solidFill>
                <a:latin typeface="Times New Roman" panose="02020603050405020304" pitchFamily="18" charset="0"/>
                <a:cs typeface="Times New Roman" panose="02020603050405020304" pitchFamily="18" charset="0"/>
              </a:rPr>
              <a:t>of Science</a:t>
            </a:r>
            <a:br>
              <a:rPr lang="en-US" b="1" i="1" dirty="0">
                <a:solidFill>
                  <a:srgbClr val="92D050"/>
                </a:solidFill>
                <a:latin typeface="Times New Roman" panose="02020603050405020304" pitchFamily="18" charset="0"/>
                <a:cs typeface="Times New Roman" panose="02020603050405020304" pitchFamily="18" charset="0"/>
              </a:rPr>
            </a:br>
            <a:endParaRPr lang="en-US" b="1" i="1" dirty="0">
              <a:solidFill>
                <a:srgbClr val="92D050"/>
              </a:solidFill>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a:xfrm>
            <a:off x="912812" y="1685924"/>
            <a:ext cx="10668000" cy="3505201"/>
          </a:xfrm>
        </p:spPr>
        <p:txBody>
          <a:bodyPr/>
          <a:lstStyle/>
          <a:p>
            <a:pPr marL="0" indent="0" algn="just">
              <a:buNone/>
            </a:pPr>
            <a:r>
              <a:rPr lang="en-US" i="1" dirty="0" smtClean="0">
                <a:latin typeface="Times New Roman" panose="02020603050405020304" pitchFamily="18" charset="0"/>
                <a:cs typeface="Times New Roman" panose="02020603050405020304" pitchFamily="18" charset="0"/>
              </a:rPr>
              <a:t>The </a:t>
            </a:r>
            <a:r>
              <a:rPr lang="en-US" i="1" dirty="0">
                <a:latin typeface="Times New Roman" panose="02020603050405020304" pitchFamily="18" charset="0"/>
                <a:cs typeface="Times New Roman" panose="02020603050405020304" pitchFamily="18" charset="0"/>
              </a:rPr>
              <a:t>bachelor program is offered to educate capable engineers who can effectively work in related industries. As such, a number of the best-ranked students in the nationwide entrance exam are admitted to the department annually. After four years, bachelor-graduates are able to play their role as engineers in Aerospace and related industries such as automobile, renewable energies and petroleum industries. </a:t>
            </a:r>
            <a:endParaRPr lang="en-US" i="1" dirty="0" smtClean="0">
              <a:latin typeface="Times New Roman" panose="02020603050405020304" pitchFamily="18" charset="0"/>
              <a:cs typeface="Times New Roman" panose="02020603050405020304" pitchFamily="18" charset="0"/>
            </a:endParaRPr>
          </a:p>
          <a:p>
            <a:pPr marL="0" indent="0" algn="just">
              <a:buNone/>
            </a:pPr>
            <a:r>
              <a:rPr lang="en-US" i="1" dirty="0" smtClean="0">
                <a:latin typeface="Times New Roman" panose="02020603050405020304" pitchFamily="18" charset="0"/>
                <a:cs typeface="Times New Roman" panose="02020603050405020304" pitchFamily="18" charset="0"/>
              </a:rPr>
              <a:t>Topics such as Aerodynamics and design of flying vehicles, propulsion systems, Aerospace structures, control and navigation systems and space/satellite systems are taught to students.</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500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2786175_TF02895261" id="{09871225-3C89-4965-9994-3C1727E7602C}" vid="{4AD81417-1316-475F-B518-906C0D665D5C}"/>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true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1564227</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Take your audience through a digital tunnel where they'll  burst through to the other side and see the information you want to present. Show them lists, charts, tables, SmartArt,  and pictures using a variety of layouts in widescreen (16X9) format. This design works well for subjects on science and technology, computers, communication, and more.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2012-05-11T02:04:00+00:00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2029-01-01T08:00:00+00:00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TP102895246</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835483</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15</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2CCB507-0646-4A50-A4F7-7F385079D5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E41224-0370-4595-877C-23316CD80004}">
  <ds:schemaRefs>
    <ds:schemaRef ds:uri="4873beb7-5857-4685-be1f-d57550cc96cc"/>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74228E6B-D70C-44BB-A81F-A245495F61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TF02895261</Template>
  <TotalTime>0</TotalTime>
  <Words>1342</Words>
  <Application>Microsoft Office PowerPoint</Application>
  <PresentationFormat>Custom</PresentationFormat>
  <Paragraphs>167</Paragraphs>
  <Slides>34</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Arial Narrow</vt:lpstr>
      <vt:lpstr>B Nazanin</vt:lpstr>
      <vt:lpstr>B Titr</vt:lpstr>
      <vt:lpstr>Calibri</vt:lpstr>
      <vt:lpstr>Corbel</vt:lpstr>
      <vt:lpstr>Times New Roman</vt:lpstr>
      <vt:lpstr>Digital Blue Tunnel 16x9</vt:lpstr>
      <vt:lpstr>PowerPoint Presentation</vt:lpstr>
      <vt:lpstr>PowerPoint Presentation</vt:lpstr>
      <vt:lpstr>Aerospace Engineering Department An Overview…..</vt:lpstr>
      <vt:lpstr> History</vt:lpstr>
      <vt:lpstr> History</vt:lpstr>
      <vt:lpstr>Vision </vt:lpstr>
      <vt:lpstr>Mission </vt:lpstr>
      <vt:lpstr>Educational capabilities </vt:lpstr>
      <vt:lpstr>   Bachelor of Science </vt:lpstr>
      <vt:lpstr>Master of Science </vt:lpstr>
      <vt:lpstr>  Doctor of philosophy  </vt:lpstr>
      <vt:lpstr>Aerospace Engineering Department An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2019-06-19T08:16:10Z</dcterms:created>
  <dcterms:modified xsi:type="dcterms:W3CDTF">2019-08-24T05:00:23Z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