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m3VLFm+bZAaXzVeJGWLaLG==&#10;" textCheckSum="6yzcai==&#10;" shapeId="2" fHybridRaster="0" ver="1"/>
</file>

<file path=drs/shapexml.xml><?xml version="1.0" encoding="utf-8"?>
<p:sp xmlns:p="http://schemas.openxmlformats.org/presentationml/2006/main">
  <p:nvSpPr>
    <p:cNvPr id="2" name="Title 1"/>
    <p:cNvSpPr>
      <a:spLocks xmlns:a="http://schemas.openxmlformats.org/drawingml/2006/main" noGrp="1"/>
    </p:cNvSpPr>
    <p:nvPr>
      <p:ph type="title" idx="4294967295"/>
    </p:nvPr>
  </p:nvSpPr>
  <p:spPr>
    <a:xfrm xmlns:a="http://schemas.openxmlformats.org/drawingml/2006/main">
      <a:off x="304800" y="381000"/>
      <a:ext cx="8139113" cy="1905000"/>
    </a:xfrm>
  </p:spPr>
  <p:txBody>
    <a:bodyPr xmlns:a="http://schemas.openxmlformats.org/drawingml/2006/main" vert="horz" lIns="91440" tIns="45720" rIns="91440" bIns="45720" rtlCol="0" anchor="b">
      <a:normAutofit/>
    </a:bodyPr>
    <a:lstStyle xmlns:a="http://schemas.openxmlformats.org/drawingml/2006/main"/>
    <a:p xmlns:a="http://schemas.openxmlformats.org/drawingml/2006/main">
      <a:pPr marL="0" marR="0" lvl="0" indent="0" algn="l" defTabSz="685983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en-US" sz="4000" b="1" i="0" u="none" strike="noStrike" kern="1200" cap="none" spc="75" normalizeH="0" baseline="0" noProof="0" dirty="0" smtClean="0">
          <a:ln>
            <a:noFill/>
          </a:ln>
          <a:solidFill>
            <a:srgbClr val="003366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Times New Roman" pitchFamily="18" charset="0"/>
          <a:ea typeface="+mn-ea"/>
          <a:cs typeface="Times New Roman" pitchFamily="18" charset="0"/>
        </a:rPr>
        <a:t> ____________   _____________</a:t>
      </a:r>
      <a:r>
        <a:rPr kumimoji="0" lang="en-US" sz="4400" b="1" i="0" u="none" strike="noStrike" kern="1200" cap="none" spc="75" normalizeH="0" baseline="0" noProof="0" dirty="0" smtClean="0">
          <a:ln>
            <a:noFill/>
          </a:ln>
          <a:solidFill>
            <a:srgbClr val="003366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Times New Roman" pitchFamily="18" charset="0"/>
          <a:ea typeface="+mn-ea"/>
          <a:cs typeface="Times New Roman" pitchFamily="18" charset="0"/>
        </a:rPr>
        <a:t>  </a:t>
      </a:r>
      <a:r>
        <a:rPr kumimoji="0" lang="en-US" sz="4400" b="1" i="0" u="none" strike="noStrike" kern="1200" cap="none" spc="75" normalizeH="0" baseline="0" noProof="0" dirty="0" smtClean="0">
          <a:ln>
            <a:noFill/>
          </a:ln>
          <a:solidFill>
            <a:srgbClr val="003366"/>
          </a:solidFill>
          <a:effectLst>
            <a:outerShdw blurRad="38100" dist="38100" dir="2700000" algn="tl">
              <a:srgbClr val="000000"/>
            </a:outerShdw>
          </a:effectLst>
          <a:uLnTx/>
          <a:uFillTx/>
          <a:latin typeface="Times New Roman" pitchFamily="18" charset="0"/>
          <a:ea typeface="+mj-ea"/>
          <a:cs typeface="Times New Roman" pitchFamily="18" charset="0"/>
        </a:rPr>
        <a:t> </a:t>
      </a:r>
      <a:endParaRPr kumimoji="0" lang="fa-IR" sz="2701" b="0" i="0" u="none" strike="noStrike" kern="1200" cap="none" spc="75" normalizeH="0" baseline="0" noProof="0" dirty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j-ea"/>
        <a:cs typeface="+mj-cs"/>
      </a:endParaRPr>
    </a:p>
  </p:txBody>
</p:sp>
</file>